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48" r:id="rId1"/>
  </p:sldMasterIdLst>
  <p:sldIdLst>
    <p:sldId id="293" r:id="rId2"/>
    <p:sldId id="294" r:id="rId3"/>
    <p:sldId id="287" r:id="rId4"/>
    <p:sldId id="296" r:id="rId5"/>
    <p:sldId id="292" r:id="rId6"/>
    <p:sldId id="257" r:id="rId7"/>
    <p:sldId id="291" r:id="rId8"/>
    <p:sldId id="280" r:id="rId9"/>
    <p:sldId id="259" r:id="rId10"/>
    <p:sldId id="277" r:id="rId11"/>
    <p:sldId id="278" r:id="rId12"/>
    <p:sldId id="279" r:id="rId13"/>
    <p:sldId id="281" r:id="rId14"/>
    <p:sldId id="260" r:id="rId15"/>
    <p:sldId id="261" r:id="rId16"/>
    <p:sldId id="262" r:id="rId17"/>
    <p:sldId id="282" r:id="rId18"/>
    <p:sldId id="264" r:id="rId19"/>
    <p:sldId id="263" r:id="rId20"/>
    <p:sldId id="265" r:id="rId21"/>
    <p:sldId id="266" r:id="rId22"/>
    <p:sldId id="283" r:id="rId23"/>
    <p:sldId id="268" r:id="rId24"/>
    <p:sldId id="270" r:id="rId25"/>
    <p:sldId id="271" r:id="rId26"/>
    <p:sldId id="274" r:id="rId27"/>
    <p:sldId id="272" r:id="rId28"/>
    <p:sldId id="284" r:id="rId29"/>
    <p:sldId id="273" r:id="rId30"/>
    <p:sldId id="285" r:id="rId31"/>
    <p:sldId id="276" r:id="rId32"/>
    <p:sldId id="29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78" autoAdjust="0"/>
    <p:restoredTop sz="94653" autoAdjust="0"/>
  </p:normalViewPr>
  <p:slideViewPr>
    <p:cSldViewPr>
      <p:cViewPr varScale="1">
        <p:scale>
          <a:sx n="88" d="100"/>
          <a:sy n="88" d="100"/>
        </p:scale>
        <p:origin x="-651" y="-45"/>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D75FA-8EF2-4AE4-A966-8426E244797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8140BB14-A27E-4F9D-9F61-08AE825DD104}">
      <dgm:prSet/>
      <dgm:spPr/>
      <dgm:t>
        <a:bodyPr/>
        <a:lstStyle/>
        <a:p>
          <a:pPr algn="ctr" rtl="0"/>
          <a:r>
            <a:rPr lang="en-US" dirty="0" smtClean="0"/>
            <a:t>Directors </a:t>
          </a:r>
          <a:endParaRPr lang="en-IN" dirty="0"/>
        </a:p>
      </dgm:t>
    </dgm:pt>
    <dgm:pt modelId="{0524BB5F-111A-4BFB-8BE6-A78484FA9400}" type="parTrans" cxnId="{ABC0E22A-6B36-4C53-A2BF-58C99B6FD954}">
      <dgm:prSet/>
      <dgm:spPr/>
      <dgm:t>
        <a:bodyPr/>
        <a:lstStyle/>
        <a:p>
          <a:endParaRPr lang="en-IN"/>
        </a:p>
      </dgm:t>
    </dgm:pt>
    <dgm:pt modelId="{279CAC04-51B9-42FD-B93E-5AC8F4B9FBD8}" type="sibTrans" cxnId="{ABC0E22A-6B36-4C53-A2BF-58C99B6FD954}">
      <dgm:prSet/>
      <dgm:spPr/>
      <dgm:t>
        <a:bodyPr/>
        <a:lstStyle/>
        <a:p>
          <a:endParaRPr lang="en-IN"/>
        </a:p>
      </dgm:t>
    </dgm:pt>
    <dgm:pt modelId="{AB3553B0-8DDA-4917-8895-B8C7221675F5}" type="pres">
      <dgm:prSet presAssocID="{016D75FA-8EF2-4AE4-A966-8426E244797F}" presName="linear" presStyleCnt="0">
        <dgm:presLayoutVars>
          <dgm:animLvl val="lvl"/>
          <dgm:resizeHandles val="exact"/>
        </dgm:presLayoutVars>
      </dgm:prSet>
      <dgm:spPr/>
    </dgm:pt>
    <dgm:pt modelId="{866F5788-3EEC-4A3F-8A65-6EF737EA3239}" type="pres">
      <dgm:prSet presAssocID="{8140BB14-A27E-4F9D-9F61-08AE825DD104}" presName="parentText" presStyleLbl="node1" presStyleIdx="0" presStyleCnt="1" custLinFactNeighborX="10648" custLinFactNeighborY="-5235">
        <dgm:presLayoutVars>
          <dgm:chMax val="0"/>
          <dgm:bulletEnabled val="1"/>
        </dgm:presLayoutVars>
      </dgm:prSet>
      <dgm:spPr/>
    </dgm:pt>
  </dgm:ptLst>
  <dgm:cxnLst>
    <dgm:cxn modelId="{A1C43F24-08B7-4F22-9E00-83351AA45FEA}" type="presOf" srcId="{8140BB14-A27E-4F9D-9F61-08AE825DD104}" destId="{866F5788-3EEC-4A3F-8A65-6EF737EA3239}" srcOrd="0" destOrd="0" presId="urn:microsoft.com/office/officeart/2005/8/layout/vList2"/>
    <dgm:cxn modelId="{ABC0E22A-6B36-4C53-A2BF-58C99B6FD954}" srcId="{016D75FA-8EF2-4AE4-A966-8426E244797F}" destId="{8140BB14-A27E-4F9D-9F61-08AE825DD104}" srcOrd="0" destOrd="0" parTransId="{0524BB5F-111A-4BFB-8BE6-A78484FA9400}" sibTransId="{279CAC04-51B9-42FD-B93E-5AC8F4B9FBD8}"/>
    <dgm:cxn modelId="{ADBF2555-7F4D-4439-B417-6675A64FE76B}" type="presOf" srcId="{016D75FA-8EF2-4AE4-A966-8426E244797F}" destId="{AB3553B0-8DDA-4917-8895-B8C7221675F5}" srcOrd="0" destOrd="0" presId="urn:microsoft.com/office/officeart/2005/8/layout/vList2"/>
    <dgm:cxn modelId="{38EAAF1C-A245-45F5-9545-676864A4159D}" type="presParOf" srcId="{AB3553B0-8DDA-4917-8895-B8C7221675F5}" destId="{866F5788-3EEC-4A3F-8A65-6EF737EA323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FF6E24-E769-45D0-86DF-A163CB865E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E9AFD784-93A5-418E-8B90-293969E8204F}">
      <dgm:prSet/>
      <dgm:spPr/>
      <dgm:t>
        <a:bodyPr/>
        <a:lstStyle/>
        <a:p>
          <a:pPr rtl="0"/>
          <a:r>
            <a:rPr lang="en-US" smtClean="0"/>
            <a:t>By Simran Chawla Mam</a:t>
          </a:r>
          <a:endParaRPr lang="en-IN"/>
        </a:p>
      </dgm:t>
    </dgm:pt>
    <dgm:pt modelId="{919D79BB-83BC-4A38-BDC4-774A38B96AB4}" type="parTrans" cxnId="{75C07C0F-AECD-4090-8119-8FC7FEF42D36}">
      <dgm:prSet/>
      <dgm:spPr/>
      <dgm:t>
        <a:bodyPr/>
        <a:lstStyle/>
        <a:p>
          <a:endParaRPr lang="en-IN"/>
        </a:p>
      </dgm:t>
    </dgm:pt>
    <dgm:pt modelId="{2F2C4812-7139-4BA2-9940-D637EC74C5C3}" type="sibTrans" cxnId="{75C07C0F-AECD-4090-8119-8FC7FEF42D36}">
      <dgm:prSet/>
      <dgm:spPr/>
      <dgm:t>
        <a:bodyPr/>
        <a:lstStyle/>
        <a:p>
          <a:endParaRPr lang="en-IN"/>
        </a:p>
      </dgm:t>
    </dgm:pt>
    <dgm:pt modelId="{FF39BC3F-3F3B-424E-A76F-1338836CB8B8}" type="pres">
      <dgm:prSet presAssocID="{71FF6E24-E769-45D0-86DF-A163CB865E78}" presName="linear" presStyleCnt="0">
        <dgm:presLayoutVars>
          <dgm:animLvl val="lvl"/>
          <dgm:resizeHandles val="exact"/>
        </dgm:presLayoutVars>
      </dgm:prSet>
      <dgm:spPr/>
    </dgm:pt>
    <dgm:pt modelId="{C9140F80-88E4-47E1-885E-14257F4B70DF}" type="pres">
      <dgm:prSet presAssocID="{E9AFD784-93A5-418E-8B90-293969E8204F}" presName="parentText" presStyleLbl="node1" presStyleIdx="0" presStyleCnt="1">
        <dgm:presLayoutVars>
          <dgm:chMax val="0"/>
          <dgm:bulletEnabled val="1"/>
        </dgm:presLayoutVars>
      </dgm:prSet>
      <dgm:spPr/>
    </dgm:pt>
  </dgm:ptLst>
  <dgm:cxnLst>
    <dgm:cxn modelId="{B077BD70-D81B-4067-A2BC-B307B6EEB0C7}" type="presOf" srcId="{71FF6E24-E769-45D0-86DF-A163CB865E78}" destId="{FF39BC3F-3F3B-424E-A76F-1338836CB8B8}" srcOrd="0" destOrd="0" presId="urn:microsoft.com/office/officeart/2005/8/layout/vList2"/>
    <dgm:cxn modelId="{75C07C0F-AECD-4090-8119-8FC7FEF42D36}" srcId="{71FF6E24-E769-45D0-86DF-A163CB865E78}" destId="{E9AFD784-93A5-418E-8B90-293969E8204F}" srcOrd="0" destOrd="0" parTransId="{919D79BB-83BC-4A38-BDC4-774A38B96AB4}" sibTransId="{2F2C4812-7139-4BA2-9940-D637EC74C5C3}"/>
    <dgm:cxn modelId="{11CE3D66-A2F2-4C5C-AF73-275054931C0D}" type="presOf" srcId="{E9AFD784-93A5-418E-8B90-293969E8204F}" destId="{C9140F80-88E4-47E1-885E-14257F4B70DF}" srcOrd="0" destOrd="0" presId="urn:microsoft.com/office/officeart/2005/8/layout/vList2"/>
    <dgm:cxn modelId="{3EAEF441-160D-44C5-A876-5F49B0F5A486}" type="presParOf" srcId="{FF39BC3F-3F3B-424E-A76F-1338836CB8B8}" destId="{C9140F80-88E4-47E1-885E-14257F4B70DF}"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EB1E00-4B39-4484-BC2D-A9174EA8326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IN"/>
        </a:p>
      </dgm:t>
    </dgm:pt>
    <dgm:pt modelId="{3F9C4940-89D8-45A2-8EF7-C3EE89F81F55}">
      <dgm:prSet/>
      <dgm:spPr/>
      <dgm:t>
        <a:bodyPr/>
        <a:lstStyle/>
        <a:p>
          <a:pPr rtl="0"/>
          <a:r>
            <a:rPr lang="en-US" smtClean="0"/>
            <a:t>Roma Deshmukh</a:t>
          </a:r>
          <a:endParaRPr lang="en-IN"/>
        </a:p>
      </dgm:t>
    </dgm:pt>
    <dgm:pt modelId="{B94ADF9D-5C25-4A5A-874B-545CB2EB029A}" type="parTrans" cxnId="{401B5BEB-A2A6-4A1C-8B5B-6DABA51373E5}">
      <dgm:prSet/>
      <dgm:spPr/>
      <dgm:t>
        <a:bodyPr/>
        <a:lstStyle/>
        <a:p>
          <a:endParaRPr lang="en-IN"/>
        </a:p>
      </dgm:t>
    </dgm:pt>
    <dgm:pt modelId="{5B57BF1C-F581-4CAC-B9AB-984F0150C0E0}" type="sibTrans" cxnId="{401B5BEB-A2A6-4A1C-8B5B-6DABA51373E5}">
      <dgm:prSet/>
      <dgm:spPr/>
      <dgm:t>
        <a:bodyPr/>
        <a:lstStyle/>
        <a:p>
          <a:endParaRPr lang="en-IN"/>
        </a:p>
      </dgm:t>
    </dgm:pt>
    <dgm:pt modelId="{F1236A10-3781-4D2C-9BE6-C1D1438C6457}">
      <dgm:prSet/>
      <dgm:spPr/>
      <dgm:t>
        <a:bodyPr/>
        <a:lstStyle/>
        <a:p>
          <a:pPr rtl="0"/>
          <a:r>
            <a:rPr lang="en-US" smtClean="0"/>
            <a:t>Ritu Thakur</a:t>
          </a:r>
          <a:endParaRPr lang="en-IN"/>
        </a:p>
      </dgm:t>
    </dgm:pt>
    <dgm:pt modelId="{5BE5F0A2-0330-4B96-8828-1B52469C66CA}" type="parTrans" cxnId="{839937A6-4C30-494B-AC58-9E59BE5E3537}">
      <dgm:prSet/>
      <dgm:spPr/>
      <dgm:t>
        <a:bodyPr/>
        <a:lstStyle/>
        <a:p>
          <a:endParaRPr lang="en-IN"/>
        </a:p>
      </dgm:t>
    </dgm:pt>
    <dgm:pt modelId="{76B2F3A7-22DF-4933-A81E-C800602B6B34}" type="sibTrans" cxnId="{839937A6-4C30-494B-AC58-9E59BE5E3537}">
      <dgm:prSet/>
      <dgm:spPr/>
      <dgm:t>
        <a:bodyPr/>
        <a:lstStyle/>
        <a:p>
          <a:endParaRPr lang="en-IN"/>
        </a:p>
      </dgm:t>
    </dgm:pt>
    <dgm:pt modelId="{7D3D4742-3B15-46FD-BA90-AC81085CF466}">
      <dgm:prSet/>
      <dgm:spPr/>
      <dgm:t>
        <a:bodyPr/>
        <a:lstStyle/>
        <a:p>
          <a:pPr rtl="0"/>
          <a:r>
            <a:rPr lang="en-US" smtClean="0"/>
            <a:t>Rajeshwari </a:t>
          </a:r>
          <a:endParaRPr lang="en-IN"/>
        </a:p>
      </dgm:t>
    </dgm:pt>
    <dgm:pt modelId="{F938EF91-9DCF-4881-BA4F-4C984DE4E267}" type="parTrans" cxnId="{72C29FBE-EDF5-4D24-86BD-C943FF454FF2}">
      <dgm:prSet/>
      <dgm:spPr/>
      <dgm:t>
        <a:bodyPr/>
        <a:lstStyle/>
        <a:p>
          <a:endParaRPr lang="en-IN"/>
        </a:p>
      </dgm:t>
    </dgm:pt>
    <dgm:pt modelId="{99B35388-E2CB-4B81-8399-0FA83FB9C4B6}" type="sibTrans" cxnId="{72C29FBE-EDF5-4D24-86BD-C943FF454FF2}">
      <dgm:prSet/>
      <dgm:spPr/>
      <dgm:t>
        <a:bodyPr/>
        <a:lstStyle/>
        <a:p>
          <a:endParaRPr lang="en-IN"/>
        </a:p>
      </dgm:t>
    </dgm:pt>
    <dgm:pt modelId="{E8905548-0331-4D94-B6EE-66E45F6F0AE7}">
      <dgm:prSet/>
      <dgm:spPr/>
      <dgm:t>
        <a:bodyPr/>
        <a:lstStyle/>
        <a:p>
          <a:pPr rtl="0"/>
          <a:r>
            <a:rPr lang="en-US" smtClean="0"/>
            <a:t>Ravina</a:t>
          </a:r>
          <a:endParaRPr lang="en-IN"/>
        </a:p>
      </dgm:t>
    </dgm:pt>
    <dgm:pt modelId="{4E9755EC-71A4-41CE-A918-CA445F567C67}" type="parTrans" cxnId="{D9673E85-5F3F-4876-94E2-1BCF562C3B1B}">
      <dgm:prSet/>
      <dgm:spPr/>
      <dgm:t>
        <a:bodyPr/>
        <a:lstStyle/>
        <a:p>
          <a:endParaRPr lang="en-IN"/>
        </a:p>
      </dgm:t>
    </dgm:pt>
    <dgm:pt modelId="{5BB03C54-D23C-4277-9BCE-96F85BA9E767}" type="sibTrans" cxnId="{D9673E85-5F3F-4876-94E2-1BCF562C3B1B}">
      <dgm:prSet/>
      <dgm:spPr/>
      <dgm:t>
        <a:bodyPr/>
        <a:lstStyle/>
        <a:p>
          <a:endParaRPr lang="en-IN"/>
        </a:p>
      </dgm:t>
    </dgm:pt>
    <dgm:pt modelId="{5673DAF1-2C56-49C2-824C-0CFC62213CDE}">
      <dgm:prSet/>
      <dgm:spPr/>
      <dgm:t>
        <a:bodyPr/>
        <a:lstStyle/>
        <a:p>
          <a:pPr rtl="0"/>
          <a:r>
            <a:rPr lang="en-US" smtClean="0"/>
            <a:t>Ranjita</a:t>
          </a:r>
          <a:endParaRPr lang="en-IN"/>
        </a:p>
      </dgm:t>
    </dgm:pt>
    <dgm:pt modelId="{E7D7D5CF-F1E2-423A-85C4-EC827A6F0B66}" type="parTrans" cxnId="{2D0626F6-08EA-435E-8C1E-9F79FC5C851D}">
      <dgm:prSet/>
      <dgm:spPr/>
      <dgm:t>
        <a:bodyPr/>
        <a:lstStyle/>
        <a:p>
          <a:endParaRPr lang="en-IN"/>
        </a:p>
      </dgm:t>
    </dgm:pt>
    <dgm:pt modelId="{6874AB9D-50A5-4122-A290-D8D843ABD3DD}" type="sibTrans" cxnId="{2D0626F6-08EA-435E-8C1E-9F79FC5C851D}">
      <dgm:prSet/>
      <dgm:spPr/>
      <dgm:t>
        <a:bodyPr/>
        <a:lstStyle/>
        <a:p>
          <a:endParaRPr lang="en-IN"/>
        </a:p>
      </dgm:t>
    </dgm:pt>
    <dgm:pt modelId="{AF8826A0-5F63-4DBD-BD53-779319E2A548}">
      <dgm:prSet/>
      <dgm:spPr/>
      <dgm:t>
        <a:bodyPr/>
        <a:lstStyle/>
        <a:p>
          <a:pPr rtl="0"/>
          <a:r>
            <a:rPr lang="en-US" smtClean="0"/>
            <a:t>Ranjana</a:t>
          </a:r>
          <a:endParaRPr lang="en-IN"/>
        </a:p>
      </dgm:t>
    </dgm:pt>
    <dgm:pt modelId="{0F832F9C-A5B4-4903-BF7D-9C77FEE801D7}" type="parTrans" cxnId="{57D73DE4-362B-4DFD-AC55-B2D4E928CA66}">
      <dgm:prSet/>
      <dgm:spPr/>
      <dgm:t>
        <a:bodyPr/>
        <a:lstStyle/>
        <a:p>
          <a:endParaRPr lang="en-IN"/>
        </a:p>
      </dgm:t>
    </dgm:pt>
    <dgm:pt modelId="{BF718E50-72DE-435B-A74D-6F22020425C9}" type="sibTrans" cxnId="{57D73DE4-362B-4DFD-AC55-B2D4E928CA66}">
      <dgm:prSet/>
      <dgm:spPr/>
      <dgm:t>
        <a:bodyPr/>
        <a:lstStyle/>
        <a:p>
          <a:endParaRPr lang="en-IN"/>
        </a:p>
      </dgm:t>
    </dgm:pt>
    <dgm:pt modelId="{F3068355-44EA-46EA-AD40-9796B0E5C2CE}">
      <dgm:prSet/>
      <dgm:spPr/>
      <dgm:t>
        <a:bodyPr/>
        <a:lstStyle/>
        <a:p>
          <a:pPr rtl="0"/>
          <a:r>
            <a:rPr lang="en-US" smtClean="0"/>
            <a:t>Roshni </a:t>
          </a:r>
          <a:endParaRPr lang="en-IN"/>
        </a:p>
      </dgm:t>
    </dgm:pt>
    <dgm:pt modelId="{1D592F6F-1A2E-43CE-8AE7-F7829FAB057A}" type="parTrans" cxnId="{22012DF9-7B7E-4202-9795-D33065F1175A}">
      <dgm:prSet/>
      <dgm:spPr/>
      <dgm:t>
        <a:bodyPr/>
        <a:lstStyle/>
        <a:p>
          <a:endParaRPr lang="en-IN"/>
        </a:p>
      </dgm:t>
    </dgm:pt>
    <dgm:pt modelId="{68D91D82-4ED9-4B24-9D59-32B1B8958DCE}" type="sibTrans" cxnId="{22012DF9-7B7E-4202-9795-D33065F1175A}">
      <dgm:prSet/>
      <dgm:spPr/>
      <dgm:t>
        <a:bodyPr/>
        <a:lstStyle/>
        <a:p>
          <a:endParaRPr lang="en-IN"/>
        </a:p>
      </dgm:t>
    </dgm:pt>
    <dgm:pt modelId="{4CEA9CA2-85F5-464B-9365-67FC03724FA8}">
      <dgm:prSet/>
      <dgm:spPr/>
      <dgm:t>
        <a:bodyPr/>
        <a:lstStyle/>
        <a:p>
          <a:pPr rtl="0"/>
          <a:r>
            <a:rPr lang="en-US" smtClean="0"/>
            <a:t>Roshni Sahu</a:t>
          </a:r>
          <a:endParaRPr lang="en-IN"/>
        </a:p>
      </dgm:t>
    </dgm:pt>
    <dgm:pt modelId="{B41A14DD-C0A2-4CB1-BEEE-0AB69E4C5A60}" type="parTrans" cxnId="{3BE824AC-A5F5-4590-85F1-7FE0D4BF6AE5}">
      <dgm:prSet/>
      <dgm:spPr/>
      <dgm:t>
        <a:bodyPr/>
        <a:lstStyle/>
        <a:p>
          <a:endParaRPr lang="en-IN"/>
        </a:p>
      </dgm:t>
    </dgm:pt>
    <dgm:pt modelId="{D60D1AE4-BEF8-41B3-B8AB-0F6B615A3F21}" type="sibTrans" cxnId="{3BE824AC-A5F5-4590-85F1-7FE0D4BF6AE5}">
      <dgm:prSet/>
      <dgm:spPr/>
      <dgm:t>
        <a:bodyPr/>
        <a:lstStyle/>
        <a:p>
          <a:endParaRPr lang="en-IN"/>
        </a:p>
      </dgm:t>
    </dgm:pt>
    <dgm:pt modelId="{039FC61A-FA27-4564-9FEB-4B53C0415873}">
      <dgm:prSet/>
      <dgm:spPr/>
      <dgm:t>
        <a:bodyPr/>
        <a:lstStyle/>
        <a:p>
          <a:pPr rtl="0"/>
          <a:r>
            <a:rPr lang="en-US" smtClean="0"/>
            <a:t>Roshni Aanat</a:t>
          </a:r>
          <a:endParaRPr lang="en-IN"/>
        </a:p>
      </dgm:t>
    </dgm:pt>
    <dgm:pt modelId="{4D2769AB-3B69-4F93-AC18-ADCC62B8D1CE}" type="parTrans" cxnId="{84826078-D1C1-49DE-8A80-376AF6919100}">
      <dgm:prSet/>
      <dgm:spPr/>
      <dgm:t>
        <a:bodyPr/>
        <a:lstStyle/>
        <a:p>
          <a:endParaRPr lang="en-IN"/>
        </a:p>
      </dgm:t>
    </dgm:pt>
    <dgm:pt modelId="{ECF2B3D0-4A2C-410A-8CB2-479A9DBC2638}" type="sibTrans" cxnId="{84826078-D1C1-49DE-8A80-376AF6919100}">
      <dgm:prSet/>
      <dgm:spPr/>
      <dgm:t>
        <a:bodyPr/>
        <a:lstStyle/>
        <a:p>
          <a:endParaRPr lang="en-IN"/>
        </a:p>
      </dgm:t>
    </dgm:pt>
    <dgm:pt modelId="{D0D60F40-244E-4BA2-867B-452378862AFF}">
      <dgm:prSet/>
      <dgm:spPr/>
      <dgm:t>
        <a:bodyPr/>
        <a:lstStyle/>
        <a:p>
          <a:pPr rtl="0"/>
          <a:r>
            <a:rPr lang="en-US" smtClean="0"/>
            <a:t>Ritesh Achhara</a:t>
          </a:r>
          <a:endParaRPr lang="en-IN"/>
        </a:p>
      </dgm:t>
    </dgm:pt>
    <dgm:pt modelId="{E4EBA2E6-CC7C-4EAB-8829-A857DE715BC4}" type="parTrans" cxnId="{BC0F4579-2FF6-414F-9DF1-A3AAC5B33E40}">
      <dgm:prSet/>
      <dgm:spPr/>
      <dgm:t>
        <a:bodyPr/>
        <a:lstStyle/>
        <a:p>
          <a:endParaRPr lang="en-IN"/>
        </a:p>
      </dgm:t>
    </dgm:pt>
    <dgm:pt modelId="{DA2492DE-319B-481C-ACD6-58D4E43ECA5C}" type="sibTrans" cxnId="{BC0F4579-2FF6-414F-9DF1-A3AAC5B33E40}">
      <dgm:prSet/>
      <dgm:spPr/>
      <dgm:t>
        <a:bodyPr/>
        <a:lstStyle/>
        <a:p>
          <a:endParaRPr lang="en-IN"/>
        </a:p>
      </dgm:t>
    </dgm:pt>
    <dgm:pt modelId="{F9EBE07B-2C93-41B3-8C07-F48BF0BA5DD2}">
      <dgm:prSet/>
      <dgm:spPr/>
      <dgm:t>
        <a:bodyPr/>
        <a:lstStyle/>
        <a:p>
          <a:pPr rtl="0"/>
          <a:r>
            <a:rPr lang="en-US" smtClean="0"/>
            <a:t>Romish Verma</a:t>
          </a:r>
          <a:endParaRPr lang="en-IN"/>
        </a:p>
      </dgm:t>
    </dgm:pt>
    <dgm:pt modelId="{D5C9DCD8-0B36-48FC-A3E2-1DBA3FF29472}" type="parTrans" cxnId="{95D0B25A-281F-4D1D-B38A-F9DB551FA9E0}">
      <dgm:prSet/>
      <dgm:spPr/>
      <dgm:t>
        <a:bodyPr/>
        <a:lstStyle/>
        <a:p>
          <a:endParaRPr lang="en-IN"/>
        </a:p>
      </dgm:t>
    </dgm:pt>
    <dgm:pt modelId="{A6DFA583-6023-4149-8F27-EFB11601EB25}" type="sibTrans" cxnId="{95D0B25A-281F-4D1D-B38A-F9DB551FA9E0}">
      <dgm:prSet/>
      <dgm:spPr/>
      <dgm:t>
        <a:bodyPr/>
        <a:lstStyle/>
        <a:p>
          <a:endParaRPr lang="en-IN"/>
        </a:p>
      </dgm:t>
    </dgm:pt>
    <dgm:pt modelId="{AC4FD25B-C739-402E-82CE-15E78225839E}">
      <dgm:prSet/>
      <dgm:spPr/>
      <dgm:t>
        <a:bodyPr/>
        <a:lstStyle/>
        <a:p>
          <a:pPr rtl="0"/>
          <a:r>
            <a:rPr lang="en-US" smtClean="0"/>
            <a:t>Ritesh Prajapati</a:t>
          </a:r>
          <a:endParaRPr lang="en-IN"/>
        </a:p>
      </dgm:t>
    </dgm:pt>
    <dgm:pt modelId="{B64756A8-E937-48D6-A488-FFC519A7E25D}" type="parTrans" cxnId="{75725B9E-B04D-4F67-8E17-D4FEA3DB43F8}">
      <dgm:prSet/>
      <dgm:spPr/>
      <dgm:t>
        <a:bodyPr/>
        <a:lstStyle/>
        <a:p>
          <a:endParaRPr lang="en-IN"/>
        </a:p>
      </dgm:t>
    </dgm:pt>
    <dgm:pt modelId="{61E13FAF-DCE4-4115-A728-221B775582B3}" type="sibTrans" cxnId="{75725B9E-B04D-4F67-8E17-D4FEA3DB43F8}">
      <dgm:prSet/>
      <dgm:spPr/>
      <dgm:t>
        <a:bodyPr/>
        <a:lstStyle/>
        <a:p>
          <a:endParaRPr lang="en-IN"/>
        </a:p>
      </dgm:t>
    </dgm:pt>
    <dgm:pt modelId="{7E427D8C-8B74-4D19-8BA9-19AABDB29D5F}">
      <dgm:prSet/>
      <dgm:spPr/>
      <dgm:t>
        <a:bodyPr/>
        <a:lstStyle/>
        <a:p>
          <a:pPr rtl="0"/>
          <a:r>
            <a:rPr lang="en-US" smtClean="0"/>
            <a:t>Ravikant Patel</a:t>
          </a:r>
          <a:endParaRPr lang="en-IN"/>
        </a:p>
      </dgm:t>
    </dgm:pt>
    <dgm:pt modelId="{7B928528-E500-4078-B5C1-10A381F8EB60}" type="parTrans" cxnId="{9E549B32-93C7-409D-AFF9-5B0B32C59075}">
      <dgm:prSet/>
      <dgm:spPr/>
      <dgm:t>
        <a:bodyPr/>
        <a:lstStyle/>
        <a:p>
          <a:endParaRPr lang="en-IN"/>
        </a:p>
      </dgm:t>
    </dgm:pt>
    <dgm:pt modelId="{8C55D23E-0CEA-4130-B875-5744F9E01DC6}" type="sibTrans" cxnId="{9E549B32-93C7-409D-AFF9-5B0B32C59075}">
      <dgm:prSet/>
      <dgm:spPr/>
      <dgm:t>
        <a:bodyPr/>
        <a:lstStyle/>
        <a:p>
          <a:endParaRPr lang="en-IN"/>
        </a:p>
      </dgm:t>
    </dgm:pt>
    <dgm:pt modelId="{842BC4EE-131E-4BE0-8401-E754223E8453}">
      <dgm:prSet/>
      <dgm:spPr/>
      <dgm:t>
        <a:bodyPr/>
        <a:lstStyle/>
        <a:p>
          <a:pPr rtl="0"/>
          <a:r>
            <a:rPr lang="en-US" smtClean="0"/>
            <a:t>Sagar Sahu</a:t>
          </a:r>
          <a:endParaRPr lang="en-IN"/>
        </a:p>
      </dgm:t>
    </dgm:pt>
    <dgm:pt modelId="{68491502-2C02-49CA-B65E-B8AD17BF8405}" type="parTrans" cxnId="{A8F1119D-183E-42D0-8AF0-21BA707E9AF6}">
      <dgm:prSet/>
      <dgm:spPr/>
      <dgm:t>
        <a:bodyPr/>
        <a:lstStyle/>
        <a:p>
          <a:endParaRPr lang="en-IN"/>
        </a:p>
      </dgm:t>
    </dgm:pt>
    <dgm:pt modelId="{383217A3-6E51-4391-B9C5-15AD03DF4ACB}" type="sibTrans" cxnId="{A8F1119D-183E-42D0-8AF0-21BA707E9AF6}">
      <dgm:prSet/>
      <dgm:spPr/>
      <dgm:t>
        <a:bodyPr/>
        <a:lstStyle/>
        <a:p>
          <a:endParaRPr lang="en-IN"/>
        </a:p>
      </dgm:t>
    </dgm:pt>
    <dgm:pt modelId="{EBA42EA6-7B5F-4C61-B711-B3D729214F67}">
      <dgm:prSet/>
      <dgm:spPr/>
      <dgm:t>
        <a:bodyPr/>
        <a:lstStyle/>
        <a:p>
          <a:pPr rtl="0"/>
          <a:r>
            <a:rPr lang="en-US" smtClean="0"/>
            <a:t>Sagar Turkane</a:t>
          </a:r>
          <a:endParaRPr lang="en-IN"/>
        </a:p>
      </dgm:t>
    </dgm:pt>
    <dgm:pt modelId="{4C2AFC35-509C-4B18-A25C-CA93B4BB7C3E}" type="parTrans" cxnId="{7777622E-1575-4720-BDA7-17BC1E100359}">
      <dgm:prSet/>
      <dgm:spPr/>
      <dgm:t>
        <a:bodyPr/>
        <a:lstStyle/>
        <a:p>
          <a:endParaRPr lang="en-IN"/>
        </a:p>
      </dgm:t>
    </dgm:pt>
    <dgm:pt modelId="{40D68308-8042-49D8-BCF1-0FEABB8D9E9E}" type="sibTrans" cxnId="{7777622E-1575-4720-BDA7-17BC1E100359}">
      <dgm:prSet/>
      <dgm:spPr/>
      <dgm:t>
        <a:bodyPr/>
        <a:lstStyle/>
        <a:p>
          <a:endParaRPr lang="en-IN"/>
        </a:p>
      </dgm:t>
    </dgm:pt>
    <dgm:pt modelId="{BE017AF9-F407-4D13-9A82-F0B64172B6E1}" type="pres">
      <dgm:prSet presAssocID="{8BEB1E00-4B39-4484-BC2D-A9174EA8326A}" presName="diagram" presStyleCnt="0">
        <dgm:presLayoutVars>
          <dgm:dir/>
          <dgm:resizeHandles val="exact"/>
        </dgm:presLayoutVars>
      </dgm:prSet>
      <dgm:spPr/>
      <dgm:t>
        <a:bodyPr/>
        <a:lstStyle/>
        <a:p>
          <a:endParaRPr lang="en-IN"/>
        </a:p>
      </dgm:t>
    </dgm:pt>
    <dgm:pt modelId="{FF560FA7-76A7-410E-B52B-BC24CA6F1E7A}" type="pres">
      <dgm:prSet presAssocID="{3F9C4940-89D8-45A2-8EF7-C3EE89F81F55}" presName="node" presStyleLbl="node1" presStyleIdx="0" presStyleCnt="15">
        <dgm:presLayoutVars>
          <dgm:bulletEnabled val="1"/>
        </dgm:presLayoutVars>
      </dgm:prSet>
      <dgm:spPr/>
      <dgm:t>
        <a:bodyPr/>
        <a:lstStyle/>
        <a:p>
          <a:endParaRPr lang="en-IN"/>
        </a:p>
      </dgm:t>
    </dgm:pt>
    <dgm:pt modelId="{2A14CC4B-A075-4F8F-9CF9-464CB69F6523}" type="pres">
      <dgm:prSet presAssocID="{5B57BF1C-F581-4CAC-B9AB-984F0150C0E0}" presName="sibTrans" presStyleCnt="0"/>
      <dgm:spPr/>
    </dgm:pt>
    <dgm:pt modelId="{F7C8BC00-6069-4C36-AF70-FA62EFA795F2}" type="pres">
      <dgm:prSet presAssocID="{F1236A10-3781-4D2C-9BE6-C1D1438C6457}" presName="node" presStyleLbl="node1" presStyleIdx="1" presStyleCnt="15">
        <dgm:presLayoutVars>
          <dgm:bulletEnabled val="1"/>
        </dgm:presLayoutVars>
      </dgm:prSet>
      <dgm:spPr/>
      <dgm:t>
        <a:bodyPr/>
        <a:lstStyle/>
        <a:p>
          <a:endParaRPr lang="en-IN"/>
        </a:p>
      </dgm:t>
    </dgm:pt>
    <dgm:pt modelId="{3D670BD9-8EC0-401E-9E6C-AB76B0028114}" type="pres">
      <dgm:prSet presAssocID="{76B2F3A7-22DF-4933-A81E-C800602B6B34}" presName="sibTrans" presStyleCnt="0"/>
      <dgm:spPr/>
    </dgm:pt>
    <dgm:pt modelId="{F33B2309-92F6-49F0-9049-526D446FCA0F}" type="pres">
      <dgm:prSet presAssocID="{7D3D4742-3B15-46FD-BA90-AC81085CF466}" presName="node" presStyleLbl="node1" presStyleIdx="2" presStyleCnt="15">
        <dgm:presLayoutVars>
          <dgm:bulletEnabled val="1"/>
        </dgm:presLayoutVars>
      </dgm:prSet>
      <dgm:spPr/>
      <dgm:t>
        <a:bodyPr/>
        <a:lstStyle/>
        <a:p>
          <a:endParaRPr lang="en-IN"/>
        </a:p>
      </dgm:t>
    </dgm:pt>
    <dgm:pt modelId="{06673FF1-A878-4C08-A76D-58D9ABDE2D0E}" type="pres">
      <dgm:prSet presAssocID="{99B35388-E2CB-4B81-8399-0FA83FB9C4B6}" presName="sibTrans" presStyleCnt="0"/>
      <dgm:spPr/>
    </dgm:pt>
    <dgm:pt modelId="{7BEFD3BF-09EF-4F87-8EA9-5ECD8054E659}" type="pres">
      <dgm:prSet presAssocID="{E8905548-0331-4D94-B6EE-66E45F6F0AE7}" presName="node" presStyleLbl="node1" presStyleIdx="3" presStyleCnt="15">
        <dgm:presLayoutVars>
          <dgm:bulletEnabled val="1"/>
        </dgm:presLayoutVars>
      </dgm:prSet>
      <dgm:spPr/>
      <dgm:t>
        <a:bodyPr/>
        <a:lstStyle/>
        <a:p>
          <a:endParaRPr lang="en-IN"/>
        </a:p>
      </dgm:t>
    </dgm:pt>
    <dgm:pt modelId="{968958E5-C90A-4454-BF34-9A7BE0619241}" type="pres">
      <dgm:prSet presAssocID="{5BB03C54-D23C-4277-9BCE-96F85BA9E767}" presName="sibTrans" presStyleCnt="0"/>
      <dgm:spPr/>
    </dgm:pt>
    <dgm:pt modelId="{034ABE2B-E3B0-401F-8230-DFB8968E0D53}" type="pres">
      <dgm:prSet presAssocID="{5673DAF1-2C56-49C2-824C-0CFC62213CDE}" presName="node" presStyleLbl="node1" presStyleIdx="4" presStyleCnt="15">
        <dgm:presLayoutVars>
          <dgm:bulletEnabled val="1"/>
        </dgm:presLayoutVars>
      </dgm:prSet>
      <dgm:spPr/>
      <dgm:t>
        <a:bodyPr/>
        <a:lstStyle/>
        <a:p>
          <a:endParaRPr lang="en-IN"/>
        </a:p>
      </dgm:t>
    </dgm:pt>
    <dgm:pt modelId="{B172ABC5-5BC4-4CC7-B262-BA5AC476E877}" type="pres">
      <dgm:prSet presAssocID="{6874AB9D-50A5-4122-A290-D8D843ABD3DD}" presName="sibTrans" presStyleCnt="0"/>
      <dgm:spPr/>
    </dgm:pt>
    <dgm:pt modelId="{6A90EF13-01C3-4FF1-B422-FFD133990841}" type="pres">
      <dgm:prSet presAssocID="{AF8826A0-5F63-4DBD-BD53-779319E2A548}" presName="node" presStyleLbl="node1" presStyleIdx="5" presStyleCnt="15">
        <dgm:presLayoutVars>
          <dgm:bulletEnabled val="1"/>
        </dgm:presLayoutVars>
      </dgm:prSet>
      <dgm:spPr/>
      <dgm:t>
        <a:bodyPr/>
        <a:lstStyle/>
        <a:p>
          <a:endParaRPr lang="en-IN"/>
        </a:p>
      </dgm:t>
    </dgm:pt>
    <dgm:pt modelId="{6F6B749C-C02F-4EF3-AFD7-F5DD1F20CD65}" type="pres">
      <dgm:prSet presAssocID="{BF718E50-72DE-435B-A74D-6F22020425C9}" presName="sibTrans" presStyleCnt="0"/>
      <dgm:spPr/>
    </dgm:pt>
    <dgm:pt modelId="{B4E05FF1-E068-47A7-B2E0-07F4A631FC23}" type="pres">
      <dgm:prSet presAssocID="{F3068355-44EA-46EA-AD40-9796B0E5C2CE}" presName="node" presStyleLbl="node1" presStyleIdx="6" presStyleCnt="15">
        <dgm:presLayoutVars>
          <dgm:bulletEnabled val="1"/>
        </dgm:presLayoutVars>
      </dgm:prSet>
      <dgm:spPr/>
      <dgm:t>
        <a:bodyPr/>
        <a:lstStyle/>
        <a:p>
          <a:endParaRPr lang="en-IN"/>
        </a:p>
      </dgm:t>
    </dgm:pt>
    <dgm:pt modelId="{8982D395-BE0D-45A4-9D10-45C0A64621B2}" type="pres">
      <dgm:prSet presAssocID="{68D91D82-4ED9-4B24-9D59-32B1B8958DCE}" presName="sibTrans" presStyleCnt="0"/>
      <dgm:spPr/>
    </dgm:pt>
    <dgm:pt modelId="{E03D6607-5B3A-48C5-8537-AD2866DAA6B5}" type="pres">
      <dgm:prSet presAssocID="{4CEA9CA2-85F5-464B-9365-67FC03724FA8}" presName="node" presStyleLbl="node1" presStyleIdx="7" presStyleCnt="15">
        <dgm:presLayoutVars>
          <dgm:bulletEnabled val="1"/>
        </dgm:presLayoutVars>
      </dgm:prSet>
      <dgm:spPr/>
      <dgm:t>
        <a:bodyPr/>
        <a:lstStyle/>
        <a:p>
          <a:endParaRPr lang="en-IN"/>
        </a:p>
      </dgm:t>
    </dgm:pt>
    <dgm:pt modelId="{6A5D995C-E8C0-4854-A9F0-6ACC4DCC1DF3}" type="pres">
      <dgm:prSet presAssocID="{D60D1AE4-BEF8-41B3-B8AB-0F6B615A3F21}" presName="sibTrans" presStyleCnt="0"/>
      <dgm:spPr/>
    </dgm:pt>
    <dgm:pt modelId="{BBA02F18-AFB5-44F9-A167-CDF377D411DC}" type="pres">
      <dgm:prSet presAssocID="{039FC61A-FA27-4564-9FEB-4B53C0415873}" presName="node" presStyleLbl="node1" presStyleIdx="8" presStyleCnt="15">
        <dgm:presLayoutVars>
          <dgm:bulletEnabled val="1"/>
        </dgm:presLayoutVars>
      </dgm:prSet>
      <dgm:spPr/>
      <dgm:t>
        <a:bodyPr/>
        <a:lstStyle/>
        <a:p>
          <a:endParaRPr lang="en-IN"/>
        </a:p>
      </dgm:t>
    </dgm:pt>
    <dgm:pt modelId="{8E4F0DFA-907B-4F0A-9B3A-57B3C3C963AA}" type="pres">
      <dgm:prSet presAssocID="{ECF2B3D0-4A2C-410A-8CB2-479A9DBC2638}" presName="sibTrans" presStyleCnt="0"/>
      <dgm:spPr/>
    </dgm:pt>
    <dgm:pt modelId="{314C6709-DAB0-43AB-8190-B49EE76A466E}" type="pres">
      <dgm:prSet presAssocID="{D0D60F40-244E-4BA2-867B-452378862AFF}" presName="node" presStyleLbl="node1" presStyleIdx="9" presStyleCnt="15">
        <dgm:presLayoutVars>
          <dgm:bulletEnabled val="1"/>
        </dgm:presLayoutVars>
      </dgm:prSet>
      <dgm:spPr/>
      <dgm:t>
        <a:bodyPr/>
        <a:lstStyle/>
        <a:p>
          <a:endParaRPr lang="en-IN"/>
        </a:p>
      </dgm:t>
    </dgm:pt>
    <dgm:pt modelId="{A029C85A-1190-4AD5-98B5-FD0281219560}" type="pres">
      <dgm:prSet presAssocID="{DA2492DE-319B-481C-ACD6-58D4E43ECA5C}" presName="sibTrans" presStyleCnt="0"/>
      <dgm:spPr/>
    </dgm:pt>
    <dgm:pt modelId="{C1EA279B-6F6F-4030-B348-24A7BF99E445}" type="pres">
      <dgm:prSet presAssocID="{F9EBE07B-2C93-41B3-8C07-F48BF0BA5DD2}" presName="node" presStyleLbl="node1" presStyleIdx="10" presStyleCnt="15">
        <dgm:presLayoutVars>
          <dgm:bulletEnabled val="1"/>
        </dgm:presLayoutVars>
      </dgm:prSet>
      <dgm:spPr/>
      <dgm:t>
        <a:bodyPr/>
        <a:lstStyle/>
        <a:p>
          <a:endParaRPr lang="en-IN"/>
        </a:p>
      </dgm:t>
    </dgm:pt>
    <dgm:pt modelId="{F62B8BF9-39ED-4E8E-AEB9-20092C76BFB8}" type="pres">
      <dgm:prSet presAssocID="{A6DFA583-6023-4149-8F27-EFB11601EB25}" presName="sibTrans" presStyleCnt="0"/>
      <dgm:spPr/>
    </dgm:pt>
    <dgm:pt modelId="{D2A3D907-7B88-4273-A3CA-3BCCE76F30A6}" type="pres">
      <dgm:prSet presAssocID="{AC4FD25B-C739-402E-82CE-15E78225839E}" presName="node" presStyleLbl="node1" presStyleIdx="11" presStyleCnt="15">
        <dgm:presLayoutVars>
          <dgm:bulletEnabled val="1"/>
        </dgm:presLayoutVars>
      </dgm:prSet>
      <dgm:spPr/>
      <dgm:t>
        <a:bodyPr/>
        <a:lstStyle/>
        <a:p>
          <a:endParaRPr lang="en-IN"/>
        </a:p>
      </dgm:t>
    </dgm:pt>
    <dgm:pt modelId="{C509DC39-7667-4282-8F53-282695D21CCB}" type="pres">
      <dgm:prSet presAssocID="{61E13FAF-DCE4-4115-A728-221B775582B3}" presName="sibTrans" presStyleCnt="0"/>
      <dgm:spPr/>
    </dgm:pt>
    <dgm:pt modelId="{FEE02882-322B-491B-A362-ADB8A3213B7A}" type="pres">
      <dgm:prSet presAssocID="{7E427D8C-8B74-4D19-8BA9-19AABDB29D5F}" presName="node" presStyleLbl="node1" presStyleIdx="12" presStyleCnt="15">
        <dgm:presLayoutVars>
          <dgm:bulletEnabled val="1"/>
        </dgm:presLayoutVars>
      </dgm:prSet>
      <dgm:spPr/>
      <dgm:t>
        <a:bodyPr/>
        <a:lstStyle/>
        <a:p>
          <a:endParaRPr lang="en-IN"/>
        </a:p>
      </dgm:t>
    </dgm:pt>
    <dgm:pt modelId="{589C9102-5CDF-44D3-B487-231AEBBCBA20}" type="pres">
      <dgm:prSet presAssocID="{8C55D23E-0CEA-4130-B875-5744F9E01DC6}" presName="sibTrans" presStyleCnt="0"/>
      <dgm:spPr/>
    </dgm:pt>
    <dgm:pt modelId="{5F0BA40D-C3E4-4313-82FD-DA3DF360E95E}" type="pres">
      <dgm:prSet presAssocID="{842BC4EE-131E-4BE0-8401-E754223E8453}" presName="node" presStyleLbl="node1" presStyleIdx="13" presStyleCnt="15">
        <dgm:presLayoutVars>
          <dgm:bulletEnabled val="1"/>
        </dgm:presLayoutVars>
      </dgm:prSet>
      <dgm:spPr/>
      <dgm:t>
        <a:bodyPr/>
        <a:lstStyle/>
        <a:p>
          <a:endParaRPr lang="en-IN"/>
        </a:p>
      </dgm:t>
    </dgm:pt>
    <dgm:pt modelId="{4DC72660-58FF-43ED-BFD4-74B25F0AEF55}" type="pres">
      <dgm:prSet presAssocID="{383217A3-6E51-4391-B9C5-15AD03DF4ACB}" presName="sibTrans" presStyleCnt="0"/>
      <dgm:spPr/>
    </dgm:pt>
    <dgm:pt modelId="{C2B11DEA-8A22-448B-8221-4DD53CD474FD}" type="pres">
      <dgm:prSet presAssocID="{EBA42EA6-7B5F-4C61-B711-B3D729214F67}" presName="node" presStyleLbl="node1" presStyleIdx="14" presStyleCnt="15">
        <dgm:presLayoutVars>
          <dgm:bulletEnabled val="1"/>
        </dgm:presLayoutVars>
      </dgm:prSet>
      <dgm:spPr/>
      <dgm:t>
        <a:bodyPr/>
        <a:lstStyle/>
        <a:p>
          <a:endParaRPr lang="en-IN"/>
        </a:p>
      </dgm:t>
    </dgm:pt>
  </dgm:ptLst>
  <dgm:cxnLst>
    <dgm:cxn modelId="{3B9BF15D-2031-46EB-9CA1-D9C3D300ACDB}" type="presOf" srcId="{F9EBE07B-2C93-41B3-8C07-F48BF0BA5DD2}" destId="{C1EA279B-6F6F-4030-B348-24A7BF99E445}" srcOrd="0" destOrd="0" presId="urn:microsoft.com/office/officeart/2005/8/layout/default"/>
    <dgm:cxn modelId="{4747634C-EECF-4492-8615-BA216C4F13A9}" type="presOf" srcId="{AC4FD25B-C739-402E-82CE-15E78225839E}" destId="{D2A3D907-7B88-4273-A3CA-3BCCE76F30A6}" srcOrd="0" destOrd="0" presId="urn:microsoft.com/office/officeart/2005/8/layout/default"/>
    <dgm:cxn modelId="{D9673E85-5F3F-4876-94E2-1BCF562C3B1B}" srcId="{8BEB1E00-4B39-4484-BC2D-A9174EA8326A}" destId="{E8905548-0331-4D94-B6EE-66E45F6F0AE7}" srcOrd="3" destOrd="0" parTransId="{4E9755EC-71A4-41CE-A918-CA445F567C67}" sibTransId="{5BB03C54-D23C-4277-9BCE-96F85BA9E767}"/>
    <dgm:cxn modelId="{2917F938-D771-4C74-912B-4BCE93C0C94A}" type="presOf" srcId="{842BC4EE-131E-4BE0-8401-E754223E8453}" destId="{5F0BA40D-C3E4-4313-82FD-DA3DF360E95E}" srcOrd="0" destOrd="0" presId="urn:microsoft.com/office/officeart/2005/8/layout/default"/>
    <dgm:cxn modelId="{839937A6-4C30-494B-AC58-9E59BE5E3537}" srcId="{8BEB1E00-4B39-4484-BC2D-A9174EA8326A}" destId="{F1236A10-3781-4D2C-9BE6-C1D1438C6457}" srcOrd="1" destOrd="0" parTransId="{5BE5F0A2-0330-4B96-8828-1B52469C66CA}" sibTransId="{76B2F3A7-22DF-4933-A81E-C800602B6B34}"/>
    <dgm:cxn modelId="{3053CE76-DB8D-4BDF-8206-D77A392248EB}" type="presOf" srcId="{4CEA9CA2-85F5-464B-9365-67FC03724FA8}" destId="{E03D6607-5B3A-48C5-8537-AD2866DAA6B5}" srcOrd="0" destOrd="0" presId="urn:microsoft.com/office/officeart/2005/8/layout/default"/>
    <dgm:cxn modelId="{84826078-D1C1-49DE-8A80-376AF6919100}" srcId="{8BEB1E00-4B39-4484-BC2D-A9174EA8326A}" destId="{039FC61A-FA27-4564-9FEB-4B53C0415873}" srcOrd="8" destOrd="0" parTransId="{4D2769AB-3B69-4F93-AC18-ADCC62B8D1CE}" sibTransId="{ECF2B3D0-4A2C-410A-8CB2-479A9DBC2638}"/>
    <dgm:cxn modelId="{08145FE8-610C-49D8-ABF0-EF569A725B4E}" type="presOf" srcId="{8BEB1E00-4B39-4484-BC2D-A9174EA8326A}" destId="{BE017AF9-F407-4D13-9A82-F0B64172B6E1}" srcOrd="0" destOrd="0" presId="urn:microsoft.com/office/officeart/2005/8/layout/default"/>
    <dgm:cxn modelId="{9E549B32-93C7-409D-AFF9-5B0B32C59075}" srcId="{8BEB1E00-4B39-4484-BC2D-A9174EA8326A}" destId="{7E427D8C-8B74-4D19-8BA9-19AABDB29D5F}" srcOrd="12" destOrd="0" parTransId="{7B928528-E500-4078-B5C1-10A381F8EB60}" sibTransId="{8C55D23E-0CEA-4130-B875-5744F9E01DC6}"/>
    <dgm:cxn modelId="{40071617-C6DD-440A-A8D0-B8C1C5285153}" type="presOf" srcId="{D0D60F40-244E-4BA2-867B-452378862AFF}" destId="{314C6709-DAB0-43AB-8190-B49EE76A466E}" srcOrd="0" destOrd="0" presId="urn:microsoft.com/office/officeart/2005/8/layout/default"/>
    <dgm:cxn modelId="{3BE824AC-A5F5-4590-85F1-7FE0D4BF6AE5}" srcId="{8BEB1E00-4B39-4484-BC2D-A9174EA8326A}" destId="{4CEA9CA2-85F5-464B-9365-67FC03724FA8}" srcOrd="7" destOrd="0" parTransId="{B41A14DD-C0A2-4CB1-BEEE-0AB69E4C5A60}" sibTransId="{D60D1AE4-BEF8-41B3-B8AB-0F6B615A3F21}"/>
    <dgm:cxn modelId="{7777622E-1575-4720-BDA7-17BC1E100359}" srcId="{8BEB1E00-4B39-4484-BC2D-A9174EA8326A}" destId="{EBA42EA6-7B5F-4C61-B711-B3D729214F67}" srcOrd="14" destOrd="0" parTransId="{4C2AFC35-509C-4B18-A25C-CA93B4BB7C3E}" sibTransId="{40D68308-8042-49D8-BCF1-0FEABB8D9E9E}"/>
    <dgm:cxn modelId="{2AAC064B-FC84-4EE5-B32D-9BAC7E4768D9}" type="presOf" srcId="{F3068355-44EA-46EA-AD40-9796B0E5C2CE}" destId="{B4E05FF1-E068-47A7-B2E0-07F4A631FC23}" srcOrd="0" destOrd="0" presId="urn:microsoft.com/office/officeart/2005/8/layout/default"/>
    <dgm:cxn modelId="{72C29FBE-EDF5-4D24-86BD-C943FF454FF2}" srcId="{8BEB1E00-4B39-4484-BC2D-A9174EA8326A}" destId="{7D3D4742-3B15-46FD-BA90-AC81085CF466}" srcOrd="2" destOrd="0" parTransId="{F938EF91-9DCF-4881-BA4F-4C984DE4E267}" sibTransId="{99B35388-E2CB-4B81-8399-0FA83FB9C4B6}"/>
    <dgm:cxn modelId="{57D73DE4-362B-4DFD-AC55-B2D4E928CA66}" srcId="{8BEB1E00-4B39-4484-BC2D-A9174EA8326A}" destId="{AF8826A0-5F63-4DBD-BD53-779319E2A548}" srcOrd="5" destOrd="0" parTransId="{0F832F9C-A5B4-4903-BF7D-9C77FEE801D7}" sibTransId="{BF718E50-72DE-435B-A74D-6F22020425C9}"/>
    <dgm:cxn modelId="{4790E6D4-980D-4F8F-BEAB-BB223B8E614C}" type="presOf" srcId="{E8905548-0331-4D94-B6EE-66E45F6F0AE7}" destId="{7BEFD3BF-09EF-4F87-8EA9-5ECD8054E659}" srcOrd="0" destOrd="0" presId="urn:microsoft.com/office/officeart/2005/8/layout/default"/>
    <dgm:cxn modelId="{E684D58C-047B-40E2-8B49-18E44CFC2C6C}" type="presOf" srcId="{3F9C4940-89D8-45A2-8EF7-C3EE89F81F55}" destId="{FF560FA7-76A7-410E-B52B-BC24CA6F1E7A}" srcOrd="0" destOrd="0" presId="urn:microsoft.com/office/officeart/2005/8/layout/default"/>
    <dgm:cxn modelId="{A0C9F308-610F-450B-905A-FC69354F0F5C}" type="presOf" srcId="{039FC61A-FA27-4564-9FEB-4B53C0415873}" destId="{BBA02F18-AFB5-44F9-A167-CDF377D411DC}" srcOrd="0" destOrd="0" presId="urn:microsoft.com/office/officeart/2005/8/layout/default"/>
    <dgm:cxn modelId="{2D0626F6-08EA-435E-8C1E-9F79FC5C851D}" srcId="{8BEB1E00-4B39-4484-BC2D-A9174EA8326A}" destId="{5673DAF1-2C56-49C2-824C-0CFC62213CDE}" srcOrd="4" destOrd="0" parTransId="{E7D7D5CF-F1E2-423A-85C4-EC827A6F0B66}" sibTransId="{6874AB9D-50A5-4122-A290-D8D843ABD3DD}"/>
    <dgm:cxn modelId="{95D0B25A-281F-4D1D-B38A-F9DB551FA9E0}" srcId="{8BEB1E00-4B39-4484-BC2D-A9174EA8326A}" destId="{F9EBE07B-2C93-41B3-8C07-F48BF0BA5DD2}" srcOrd="10" destOrd="0" parTransId="{D5C9DCD8-0B36-48FC-A3E2-1DBA3FF29472}" sibTransId="{A6DFA583-6023-4149-8F27-EFB11601EB25}"/>
    <dgm:cxn modelId="{22012DF9-7B7E-4202-9795-D33065F1175A}" srcId="{8BEB1E00-4B39-4484-BC2D-A9174EA8326A}" destId="{F3068355-44EA-46EA-AD40-9796B0E5C2CE}" srcOrd="6" destOrd="0" parTransId="{1D592F6F-1A2E-43CE-8AE7-F7829FAB057A}" sibTransId="{68D91D82-4ED9-4B24-9D59-32B1B8958DCE}"/>
    <dgm:cxn modelId="{BC0F4579-2FF6-414F-9DF1-A3AAC5B33E40}" srcId="{8BEB1E00-4B39-4484-BC2D-A9174EA8326A}" destId="{D0D60F40-244E-4BA2-867B-452378862AFF}" srcOrd="9" destOrd="0" parTransId="{E4EBA2E6-CC7C-4EAB-8829-A857DE715BC4}" sibTransId="{DA2492DE-319B-481C-ACD6-58D4E43ECA5C}"/>
    <dgm:cxn modelId="{15A0326D-38A6-4EFC-8450-A1A06078B98D}" type="presOf" srcId="{F1236A10-3781-4D2C-9BE6-C1D1438C6457}" destId="{F7C8BC00-6069-4C36-AF70-FA62EFA795F2}" srcOrd="0" destOrd="0" presId="urn:microsoft.com/office/officeart/2005/8/layout/default"/>
    <dgm:cxn modelId="{DDD385C2-3016-4121-BEA9-EEB9C2D6BBC6}" type="presOf" srcId="{AF8826A0-5F63-4DBD-BD53-779319E2A548}" destId="{6A90EF13-01C3-4FF1-B422-FFD133990841}" srcOrd="0" destOrd="0" presId="urn:microsoft.com/office/officeart/2005/8/layout/default"/>
    <dgm:cxn modelId="{75725B9E-B04D-4F67-8E17-D4FEA3DB43F8}" srcId="{8BEB1E00-4B39-4484-BC2D-A9174EA8326A}" destId="{AC4FD25B-C739-402E-82CE-15E78225839E}" srcOrd="11" destOrd="0" parTransId="{B64756A8-E937-48D6-A488-FFC519A7E25D}" sibTransId="{61E13FAF-DCE4-4115-A728-221B775582B3}"/>
    <dgm:cxn modelId="{9B5219FF-94AE-4885-83B5-CD45108B462D}" type="presOf" srcId="{7D3D4742-3B15-46FD-BA90-AC81085CF466}" destId="{F33B2309-92F6-49F0-9049-526D446FCA0F}" srcOrd="0" destOrd="0" presId="urn:microsoft.com/office/officeart/2005/8/layout/default"/>
    <dgm:cxn modelId="{401B5BEB-A2A6-4A1C-8B5B-6DABA51373E5}" srcId="{8BEB1E00-4B39-4484-BC2D-A9174EA8326A}" destId="{3F9C4940-89D8-45A2-8EF7-C3EE89F81F55}" srcOrd="0" destOrd="0" parTransId="{B94ADF9D-5C25-4A5A-874B-545CB2EB029A}" sibTransId="{5B57BF1C-F581-4CAC-B9AB-984F0150C0E0}"/>
    <dgm:cxn modelId="{634C8DF0-B81C-4721-B366-E76EB357A940}" type="presOf" srcId="{5673DAF1-2C56-49C2-824C-0CFC62213CDE}" destId="{034ABE2B-E3B0-401F-8230-DFB8968E0D53}" srcOrd="0" destOrd="0" presId="urn:microsoft.com/office/officeart/2005/8/layout/default"/>
    <dgm:cxn modelId="{582D23CD-D39A-4516-BCF7-D0E329D21587}" type="presOf" srcId="{7E427D8C-8B74-4D19-8BA9-19AABDB29D5F}" destId="{FEE02882-322B-491B-A362-ADB8A3213B7A}" srcOrd="0" destOrd="0" presId="urn:microsoft.com/office/officeart/2005/8/layout/default"/>
    <dgm:cxn modelId="{70BBB969-CB94-4449-BDAF-22F7E3DDCC6D}" type="presOf" srcId="{EBA42EA6-7B5F-4C61-B711-B3D729214F67}" destId="{C2B11DEA-8A22-448B-8221-4DD53CD474FD}" srcOrd="0" destOrd="0" presId="urn:microsoft.com/office/officeart/2005/8/layout/default"/>
    <dgm:cxn modelId="{A8F1119D-183E-42D0-8AF0-21BA707E9AF6}" srcId="{8BEB1E00-4B39-4484-BC2D-A9174EA8326A}" destId="{842BC4EE-131E-4BE0-8401-E754223E8453}" srcOrd="13" destOrd="0" parTransId="{68491502-2C02-49CA-B65E-B8AD17BF8405}" sibTransId="{383217A3-6E51-4391-B9C5-15AD03DF4ACB}"/>
    <dgm:cxn modelId="{D427DEDA-270C-49F2-A094-0B7159728386}" type="presParOf" srcId="{BE017AF9-F407-4D13-9A82-F0B64172B6E1}" destId="{FF560FA7-76A7-410E-B52B-BC24CA6F1E7A}" srcOrd="0" destOrd="0" presId="urn:microsoft.com/office/officeart/2005/8/layout/default"/>
    <dgm:cxn modelId="{360ECA60-9F7F-4F56-A548-BE36E1AC950E}" type="presParOf" srcId="{BE017AF9-F407-4D13-9A82-F0B64172B6E1}" destId="{2A14CC4B-A075-4F8F-9CF9-464CB69F6523}" srcOrd="1" destOrd="0" presId="urn:microsoft.com/office/officeart/2005/8/layout/default"/>
    <dgm:cxn modelId="{F7847C72-CA8C-48AC-B319-D69F1563F02B}" type="presParOf" srcId="{BE017AF9-F407-4D13-9A82-F0B64172B6E1}" destId="{F7C8BC00-6069-4C36-AF70-FA62EFA795F2}" srcOrd="2" destOrd="0" presId="urn:microsoft.com/office/officeart/2005/8/layout/default"/>
    <dgm:cxn modelId="{D8AB60C2-F254-4518-B30A-6C30B6F543D7}" type="presParOf" srcId="{BE017AF9-F407-4D13-9A82-F0B64172B6E1}" destId="{3D670BD9-8EC0-401E-9E6C-AB76B0028114}" srcOrd="3" destOrd="0" presId="urn:microsoft.com/office/officeart/2005/8/layout/default"/>
    <dgm:cxn modelId="{A9BAEDBA-4BBE-4398-881E-679573A17D75}" type="presParOf" srcId="{BE017AF9-F407-4D13-9A82-F0B64172B6E1}" destId="{F33B2309-92F6-49F0-9049-526D446FCA0F}" srcOrd="4" destOrd="0" presId="urn:microsoft.com/office/officeart/2005/8/layout/default"/>
    <dgm:cxn modelId="{8DBA59B7-CB39-4608-B789-F4A808D01CF4}" type="presParOf" srcId="{BE017AF9-F407-4D13-9A82-F0B64172B6E1}" destId="{06673FF1-A878-4C08-A76D-58D9ABDE2D0E}" srcOrd="5" destOrd="0" presId="urn:microsoft.com/office/officeart/2005/8/layout/default"/>
    <dgm:cxn modelId="{86336D28-5023-430B-9D36-B3E73F8793CD}" type="presParOf" srcId="{BE017AF9-F407-4D13-9A82-F0B64172B6E1}" destId="{7BEFD3BF-09EF-4F87-8EA9-5ECD8054E659}" srcOrd="6" destOrd="0" presId="urn:microsoft.com/office/officeart/2005/8/layout/default"/>
    <dgm:cxn modelId="{91275A33-DEC2-4AE3-9B87-FFC248AC9F39}" type="presParOf" srcId="{BE017AF9-F407-4D13-9A82-F0B64172B6E1}" destId="{968958E5-C90A-4454-BF34-9A7BE0619241}" srcOrd="7" destOrd="0" presId="urn:microsoft.com/office/officeart/2005/8/layout/default"/>
    <dgm:cxn modelId="{F5F4C0C9-0079-44FD-AC64-A6909440A3DE}" type="presParOf" srcId="{BE017AF9-F407-4D13-9A82-F0B64172B6E1}" destId="{034ABE2B-E3B0-401F-8230-DFB8968E0D53}" srcOrd="8" destOrd="0" presId="urn:microsoft.com/office/officeart/2005/8/layout/default"/>
    <dgm:cxn modelId="{9DB610D7-30DE-43A0-AAFC-892133DDA60F}" type="presParOf" srcId="{BE017AF9-F407-4D13-9A82-F0B64172B6E1}" destId="{B172ABC5-5BC4-4CC7-B262-BA5AC476E877}" srcOrd="9" destOrd="0" presId="urn:microsoft.com/office/officeart/2005/8/layout/default"/>
    <dgm:cxn modelId="{707B497C-051C-4486-81C9-F2A194ED707A}" type="presParOf" srcId="{BE017AF9-F407-4D13-9A82-F0B64172B6E1}" destId="{6A90EF13-01C3-4FF1-B422-FFD133990841}" srcOrd="10" destOrd="0" presId="urn:microsoft.com/office/officeart/2005/8/layout/default"/>
    <dgm:cxn modelId="{CB0966FA-B724-47FA-A97D-A07E9735D68E}" type="presParOf" srcId="{BE017AF9-F407-4D13-9A82-F0B64172B6E1}" destId="{6F6B749C-C02F-4EF3-AFD7-F5DD1F20CD65}" srcOrd="11" destOrd="0" presId="urn:microsoft.com/office/officeart/2005/8/layout/default"/>
    <dgm:cxn modelId="{C14F5943-9C7E-44F7-827D-CA787E5BC071}" type="presParOf" srcId="{BE017AF9-F407-4D13-9A82-F0B64172B6E1}" destId="{B4E05FF1-E068-47A7-B2E0-07F4A631FC23}" srcOrd="12" destOrd="0" presId="urn:microsoft.com/office/officeart/2005/8/layout/default"/>
    <dgm:cxn modelId="{D4911A88-96DB-4A7E-957D-4EBC7CF8CD8A}" type="presParOf" srcId="{BE017AF9-F407-4D13-9A82-F0B64172B6E1}" destId="{8982D395-BE0D-45A4-9D10-45C0A64621B2}" srcOrd="13" destOrd="0" presId="urn:microsoft.com/office/officeart/2005/8/layout/default"/>
    <dgm:cxn modelId="{BB5CB91E-E8C0-46E2-B782-01AB326A4967}" type="presParOf" srcId="{BE017AF9-F407-4D13-9A82-F0B64172B6E1}" destId="{E03D6607-5B3A-48C5-8537-AD2866DAA6B5}" srcOrd="14" destOrd="0" presId="urn:microsoft.com/office/officeart/2005/8/layout/default"/>
    <dgm:cxn modelId="{BCF55DA0-D61F-49FA-A105-2AED87C2BC61}" type="presParOf" srcId="{BE017AF9-F407-4D13-9A82-F0B64172B6E1}" destId="{6A5D995C-E8C0-4854-A9F0-6ACC4DCC1DF3}" srcOrd="15" destOrd="0" presId="urn:microsoft.com/office/officeart/2005/8/layout/default"/>
    <dgm:cxn modelId="{358484F1-47B9-4DBD-907C-759C7C764268}" type="presParOf" srcId="{BE017AF9-F407-4D13-9A82-F0B64172B6E1}" destId="{BBA02F18-AFB5-44F9-A167-CDF377D411DC}" srcOrd="16" destOrd="0" presId="urn:microsoft.com/office/officeart/2005/8/layout/default"/>
    <dgm:cxn modelId="{5ED6C648-0BA7-4842-8B98-56A5F5004770}" type="presParOf" srcId="{BE017AF9-F407-4D13-9A82-F0B64172B6E1}" destId="{8E4F0DFA-907B-4F0A-9B3A-57B3C3C963AA}" srcOrd="17" destOrd="0" presId="urn:microsoft.com/office/officeart/2005/8/layout/default"/>
    <dgm:cxn modelId="{59C79788-82A7-4C31-9F16-AFAD731B6E9C}" type="presParOf" srcId="{BE017AF9-F407-4D13-9A82-F0B64172B6E1}" destId="{314C6709-DAB0-43AB-8190-B49EE76A466E}" srcOrd="18" destOrd="0" presId="urn:microsoft.com/office/officeart/2005/8/layout/default"/>
    <dgm:cxn modelId="{5A08563C-CDDE-4554-81B2-5CAACEDF645B}" type="presParOf" srcId="{BE017AF9-F407-4D13-9A82-F0B64172B6E1}" destId="{A029C85A-1190-4AD5-98B5-FD0281219560}" srcOrd="19" destOrd="0" presId="urn:microsoft.com/office/officeart/2005/8/layout/default"/>
    <dgm:cxn modelId="{FE2D6646-3064-4CE8-B8A5-619DE2864F0B}" type="presParOf" srcId="{BE017AF9-F407-4D13-9A82-F0B64172B6E1}" destId="{C1EA279B-6F6F-4030-B348-24A7BF99E445}" srcOrd="20" destOrd="0" presId="urn:microsoft.com/office/officeart/2005/8/layout/default"/>
    <dgm:cxn modelId="{D5C7B320-95FC-45AB-AB2D-79CCC4E145D7}" type="presParOf" srcId="{BE017AF9-F407-4D13-9A82-F0B64172B6E1}" destId="{F62B8BF9-39ED-4E8E-AEB9-20092C76BFB8}" srcOrd="21" destOrd="0" presId="urn:microsoft.com/office/officeart/2005/8/layout/default"/>
    <dgm:cxn modelId="{0086ED63-F20B-4D2D-96EF-38205EAB102A}" type="presParOf" srcId="{BE017AF9-F407-4D13-9A82-F0B64172B6E1}" destId="{D2A3D907-7B88-4273-A3CA-3BCCE76F30A6}" srcOrd="22" destOrd="0" presId="urn:microsoft.com/office/officeart/2005/8/layout/default"/>
    <dgm:cxn modelId="{763B386B-72AF-45B9-9A0F-C07328AA63F6}" type="presParOf" srcId="{BE017AF9-F407-4D13-9A82-F0B64172B6E1}" destId="{C509DC39-7667-4282-8F53-282695D21CCB}" srcOrd="23" destOrd="0" presId="urn:microsoft.com/office/officeart/2005/8/layout/default"/>
    <dgm:cxn modelId="{F9DA595E-A170-4F3A-8440-346246045F59}" type="presParOf" srcId="{BE017AF9-F407-4D13-9A82-F0B64172B6E1}" destId="{FEE02882-322B-491B-A362-ADB8A3213B7A}" srcOrd="24" destOrd="0" presId="urn:microsoft.com/office/officeart/2005/8/layout/default"/>
    <dgm:cxn modelId="{BD92AC0C-573D-4E1C-AA9E-88AD35CAF9CE}" type="presParOf" srcId="{BE017AF9-F407-4D13-9A82-F0B64172B6E1}" destId="{589C9102-5CDF-44D3-B487-231AEBBCBA20}" srcOrd="25" destOrd="0" presId="urn:microsoft.com/office/officeart/2005/8/layout/default"/>
    <dgm:cxn modelId="{BC3D6020-FF2C-4A34-995B-C14DC907315B}" type="presParOf" srcId="{BE017AF9-F407-4D13-9A82-F0B64172B6E1}" destId="{5F0BA40D-C3E4-4313-82FD-DA3DF360E95E}" srcOrd="26" destOrd="0" presId="urn:microsoft.com/office/officeart/2005/8/layout/default"/>
    <dgm:cxn modelId="{8AB6E0D5-9F5F-4ED2-9190-5CA2694123D6}" type="presParOf" srcId="{BE017AF9-F407-4D13-9A82-F0B64172B6E1}" destId="{4DC72660-58FF-43ED-BFD4-74B25F0AEF55}" srcOrd="27" destOrd="0" presId="urn:microsoft.com/office/officeart/2005/8/layout/default"/>
    <dgm:cxn modelId="{9D57E971-71AB-43FB-BEFB-DF09EF24B391}" type="presParOf" srcId="{BE017AF9-F407-4D13-9A82-F0B64172B6E1}" destId="{C2B11DEA-8A22-448B-8221-4DD53CD474FD}"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F5788-3EEC-4A3F-8A65-6EF737EA3239}">
      <dsp:nvSpPr>
        <dsp:cNvPr id="0" name=""/>
        <dsp:cNvSpPr/>
      </dsp:nvSpPr>
      <dsp:spPr>
        <a:xfrm>
          <a:off x="0" y="0"/>
          <a:ext cx="6777318" cy="159705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sz="6500" kern="1200" dirty="0" smtClean="0"/>
            <a:t>Directors </a:t>
          </a:r>
          <a:endParaRPr lang="en-IN" sz="6500" kern="1200" dirty="0"/>
        </a:p>
      </dsp:txBody>
      <dsp:txXfrm>
        <a:off x="77962" y="77962"/>
        <a:ext cx="6621394" cy="1441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40F80-88E4-47E1-885E-14257F4B70DF}">
      <dsp:nvSpPr>
        <dsp:cNvPr id="0" name=""/>
        <dsp:cNvSpPr/>
      </dsp:nvSpPr>
      <dsp:spPr>
        <a:xfrm>
          <a:off x="0" y="360329"/>
          <a:ext cx="6400800" cy="10319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rtl="0">
            <a:lnSpc>
              <a:spcPct val="90000"/>
            </a:lnSpc>
            <a:spcBef>
              <a:spcPct val="0"/>
            </a:spcBef>
            <a:spcAft>
              <a:spcPct val="35000"/>
            </a:spcAft>
          </a:pPr>
          <a:r>
            <a:rPr lang="en-US" sz="4200" kern="1200" smtClean="0"/>
            <a:t>By Simran Chawla Mam</a:t>
          </a:r>
          <a:endParaRPr lang="en-IN" sz="4200" kern="1200"/>
        </a:p>
      </dsp:txBody>
      <dsp:txXfrm>
        <a:off x="50375" y="410704"/>
        <a:ext cx="6300050" cy="931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60FA7-76A7-410E-B52B-BC24CA6F1E7A}">
      <dsp:nvSpPr>
        <dsp:cNvPr id="0" name=""/>
        <dsp:cNvSpPr/>
      </dsp:nvSpPr>
      <dsp:spPr>
        <a:xfrm>
          <a:off x="787088" y="1152"/>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Roma Deshmukh</a:t>
          </a:r>
          <a:endParaRPr lang="en-IN" sz="2000" kern="1200"/>
        </a:p>
      </dsp:txBody>
      <dsp:txXfrm>
        <a:off x="787088" y="1152"/>
        <a:ext cx="1435540" cy="861324"/>
      </dsp:txXfrm>
    </dsp:sp>
    <dsp:sp modelId="{F7C8BC00-6069-4C36-AF70-FA62EFA795F2}">
      <dsp:nvSpPr>
        <dsp:cNvPr id="0" name=""/>
        <dsp:cNvSpPr/>
      </dsp:nvSpPr>
      <dsp:spPr>
        <a:xfrm>
          <a:off x="2366182" y="1152"/>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Ritu Thakur</a:t>
          </a:r>
          <a:endParaRPr lang="en-IN" sz="2000" kern="1200"/>
        </a:p>
      </dsp:txBody>
      <dsp:txXfrm>
        <a:off x="2366182" y="1152"/>
        <a:ext cx="1435540" cy="861324"/>
      </dsp:txXfrm>
    </dsp:sp>
    <dsp:sp modelId="{F33B2309-92F6-49F0-9049-526D446FCA0F}">
      <dsp:nvSpPr>
        <dsp:cNvPr id="0" name=""/>
        <dsp:cNvSpPr/>
      </dsp:nvSpPr>
      <dsp:spPr>
        <a:xfrm>
          <a:off x="3945277" y="1152"/>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Rajeshwari </a:t>
          </a:r>
          <a:endParaRPr lang="en-IN" sz="2000" kern="1200"/>
        </a:p>
      </dsp:txBody>
      <dsp:txXfrm>
        <a:off x="3945277" y="1152"/>
        <a:ext cx="1435540" cy="861324"/>
      </dsp:txXfrm>
    </dsp:sp>
    <dsp:sp modelId="{7BEFD3BF-09EF-4F87-8EA9-5ECD8054E659}">
      <dsp:nvSpPr>
        <dsp:cNvPr id="0" name=""/>
        <dsp:cNvSpPr/>
      </dsp:nvSpPr>
      <dsp:spPr>
        <a:xfrm>
          <a:off x="5524371" y="1152"/>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Ravina</a:t>
          </a:r>
          <a:endParaRPr lang="en-IN" sz="2000" kern="1200"/>
        </a:p>
      </dsp:txBody>
      <dsp:txXfrm>
        <a:off x="5524371" y="1152"/>
        <a:ext cx="1435540" cy="861324"/>
      </dsp:txXfrm>
    </dsp:sp>
    <dsp:sp modelId="{034ABE2B-E3B0-401F-8230-DFB8968E0D53}">
      <dsp:nvSpPr>
        <dsp:cNvPr id="0" name=""/>
        <dsp:cNvSpPr/>
      </dsp:nvSpPr>
      <dsp:spPr>
        <a:xfrm>
          <a:off x="787088" y="1006030"/>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Ranjita</a:t>
          </a:r>
          <a:endParaRPr lang="en-IN" sz="2000" kern="1200"/>
        </a:p>
      </dsp:txBody>
      <dsp:txXfrm>
        <a:off x="787088" y="1006030"/>
        <a:ext cx="1435540" cy="861324"/>
      </dsp:txXfrm>
    </dsp:sp>
    <dsp:sp modelId="{6A90EF13-01C3-4FF1-B422-FFD133990841}">
      <dsp:nvSpPr>
        <dsp:cNvPr id="0" name=""/>
        <dsp:cNvSpPr/>
      </dsp:nvSpPr>
      <dsp:spPr>
        <a:xfrm>
          <a:off x="2366182" y="1006030"/>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Ranjana</a:t>
          </a:r>
          <a:endParaRPr lang="en-IN" sz="2000" kern="1200"/>
        </a:p>
      </dsp:txBody>
      <dsp:txXfrm>
        <a:off x="2366182" y="1006030"/>
        <a:ext cx="1435540" cy="861324"/>
      </dsp:txXfrm>
    </dsp:sp>
    <dsp:sp modelId="{B4E05FF1-E068-47A7-B2E0-07F4A631FC23}">
      <dsp:nvSpPr>
        <dsp:cNvPr id="0" name=""/>
        <dsp:cNvSpPr/>
      </dsp:nvSpPr>
      <dsp:spPr>
        <a:xfrm>
          <a:off x="3945277" y="1006030"/>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Roshni </a:t>
          </a:r>
          <a:endParaRPr lang="en-IN" sz="2000" kern="1200"/>
        </a:p>
      </dsp:txBody>
      <dsp:txXfrm>
        <a:off x="3945277" y="1006030"/>
        <a:ext cx="1435540" cy="861324"/>
      </dsp:txXfrm>
    </dsp:sp>
    <dsp:sp modelId="{E03D6607-5B3A-48C5-8537-AD2866DAA6B5}">
      <dsp:nvSpPr>
        <dsp:cNvPr id="0" name=""/>
        <dsp:cNvSpPr/>
      </dsp:nvSpPr>
      <dsp:spPr>
        <a:xfrm>
          <a:off x="5524371" y="1006030"/>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Roshni Sahu</a:t>
          </a:r>
          <a:endParaRPr lang="en-IN" sz="2000" kern="1200"/>
        </a:p>
      </dsp:txBody>
      <dsp:txXfrm>
        <a:off x="5524371" y="1006030"/>
        <a:ext cx="1435540" cy="861324"/>
      </dsp:txXfrm>
    </dsp:sp>
    <dsp:sp modelId="{BBA02F18-AFB5-44F9-A167-CDF377D411DC}">
      <dsp:nvSpPr>
        <dsp:cNvPr id="0" name=""/>
        <dsp:cNvSpPr/>
      </dsp:nvSpPr>
      <dsp:spPr>
        <a:xfrm>
          <a:off x="787088" y="2010908"/>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Roshni Aanat</a:t>
          </a:r>
          <a:endParaRPr lang="en-IN" sz="2000" kern="1200"/>
        </a:p>
      </dsp:txBody>
      <dsp:txXfrm>
        <a:off x="787088" y="2010908"/>
        <a:ext cx="1435540" cy="861324"/>
      </dsp:txXfrm>
    </dsp:sp>
    <dsp:sp modelId="{314C6709-DAB0-43AB-8190-B49EE76A466E}">
      <dsp:nvSpPr>
        <dsp:cNvPr id="0" name=""/>
        <dsp:cNvSpPr/>
      </dsp:nvSpPr>
      <dsp:spPr>
        <a:xfrm>
          <a:off x="2366182" y="2010908"/>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Ritesh Achhara</a:t>
          </a:r>
          <a:endParaRPr lang="en-IN" sz="2000" kern="1200"/>
        </a:p>
      </dsp:txBody>
      <dsp:txXfrm>
        <a:off x="2366182" y="2010908"/>
        <a:ext cx="1435540" cy="861324"/>
      </dsp:txXfrm>
    </dsp:sp>
    <dsp:sp modelId="{C1EA279B-6F6F-4030-B348-24A7BF99E445}">
      <dsp:nvSpPr>
        <dsp:cNvPr id="0" name=""/>
        <dsp:cNvSpPr/>
      </dsp:nvSpPr>
      <dsp:spPr>
        <a:xfrm>
          <a:off x="3945277" y="2010908"/>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Romish Verma</a:t>
          </a:r>
          <a:endParaRPr lang="en-IN" sz="2000" kern="1200"/>
        </a:p>
      </dsp:txBody>
      <dsp:txXfrm>
        <a:off x="3945277" y="2010908"/>
        <a:ext cx="1435540" cy="861324"/>
      </dsp:txXfrm>
    </dsp:sp>
    <dsp:sp modelId="{D2A3D907-7B88-4273-A3CA-3BCCE76F30A6}">
      <dsp:nvSpPr>
        <dsp:cNvPr id="0" name=""/>
        <dsp:cNvSpPr/>
      </dsp:nvSpPr>
      <dsp:spPr>
        <a:xfrm>
          <a:off x="5524371" y="2010908"/>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Ritesh Prajapati</a:t>
          </a:r>
          <a:endParaRPr lang="en-IN" sz="2000" kern="1200"/>
        </a:p>
      </dsp:txBody>
      <dsp:txXfrm>
        <a:off x="5524371" y="2010908"/>
        <a:ext cx="1435540" cy="861324"/>
      </dsp:txXfrm>
    </dsp:sp>
    <dsp:sp modelId="{FEE02882-322B-491B-A362-ADB8A3213B7A}">
      <dsp:nvSpPr>
        <dsp:cNvPr id="0" name=""/>
        <dsp:cNvSpPr/>
      </dsp:nvSpPr>
      <dsp:spPr>
        <a:xfrm>
          <a:off x="1576635" y="3015786"/>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Ravikant Patel</a:t>
          </a:r>
          <a:endParaRPr lang="en-IN" sz="2000" kern="1200"/>
        </a:p>
      </dsp:txBody>
      <dsp:txXfrm>
        <a:off x="1576635" y="3015786"/>
        <a:ext cx="1435540" cy="861324"/>
      </dsp:txXfrm>
    </dsp:sp>
    <dsp:sp modelId="{5F0BA40D-C3E4-4313-82FD-DA3DF360E95E}">
      <dsp:nvSpPr>
        <dsp:cNvPr id="0" name=""/>
        <dsp:cNvSpPr/>
      </dsp:nvSpPr>
      <dsp:spPr>
        <a:xfrm>
          <a:off x="3155729" y="3015786"/>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Sagar Sahu</a:t>
          </a:r>
          <a:endParaRPr lang="en-IN" sz="2000" kern="1200"/>
        </a:p>
      </dsp:txBody>
      <dsp:txXfrm>
        <a:off x="3155729" y="3015786"/>
        <a:ext cx="1435540" cy="861324"/>
      </dsp:txXfrm>
    </dsp:sp>
    <dsp:sp modelId="{C2B11DEA-8A22-448B-8221-4DD53CD474FD}">
      <dsp:nvSpPr>
        <dsp:cNvPr id="0" name=""/>
        <dsp:cNvSpPr/>
      </dsp:nvSpPr>
      <dsp:spPr>
        <a:xfrm>
          <a:off x="4734824" y="3015786"/>
          <a:ext cx="1435540" cy="861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Sagar Turkane</a:t>
          </a:r>
          <a:endParaRPr lang="en-IN" sz="2000" kern="1200"/>
        </a:p>
      </dsp:txBody>
      <dsp:txXfrm>
        <a:off x="4734824" y="3015786"/>
        <a:ext cx="1435540" cy="8613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DB1EF2C-FFDD-46E3-A139-69ABBE90C6E9}" type="datetimeFigureOut">
              <a:rPr lang="en-IN" smtClean="0"/>
              <a:t>30-10-2025</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C06C24E-3385-4E2E-A56F-6FE0CCCDD9BB}" type="slidenum">
              <a:rPr lang="en-IN" smtClean="0"/>
              <a:t>‹#›</a:t>
            </a:fld>
            <a:endParaRPr lang="en-IN"/>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1EF2C-FFDD-46E3-A139-69ABBE90C6E9}" type="datetimeFigureOut">
              <a:rPr lang="en-IN" smtClean="0"/>
              <a:t>30-10-2025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06C24E-3385-4E2E-A56F-6FE0CCCDD9BB}" type="slidenum">
              <a:rPr lang="en-IN" smtClean="0"/>
              <a:t>‹#›</a:t>
            </a:fld>
            <a:endParaRPr lang="en-IN"/>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1EF2C-FFDD-46E3-A139-69ABBE90C6E9}" type="datetimeFigureOut">
              <a:rPr lang="en-IN" smtClean="0"/>
              <a:t>30-10-2025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06C24E-3385-4E2E-A56F-6FE0CCCDD9BB}" type="slidenum">
              <a:rPr lang="en-IN" smtClean="0"/>
              <a:t>‹#›</a:t>
            </a:fld>
            <a:endParaRPr lang="en-IN"/>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1EF2C-FFDD-46E3-A139-69ABBE90C6E9}" type="datetimeFigureOut">
              <a:rPr lang="en-IN" smtClean="0"/>
              <a:t>30-10-2025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06C24E-3385-4E2E-A56F-6FE0CCCDD9BB}" type="slidenum">
              <a:rPr lang="en-IN" smtClean="0"/>
              <a:t>‹#›</a:t>
            </a:fld>
            <a:endParaRPr lang="en-IN"/>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B1EF2C-FFDD-46E3-A139-69ABBE90C6E9}" type="datetimeFigureOut">
              <a:rPr lang="en-IN" smtClean="0"/>
              <a:t>30-10-2025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C06C24E-3385-4E2E-A56F-6FE0CCCDD9BB}" type="slidenum">
              <a:rPr lang="en-IN" smtClean="0"/>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DB1EF2C-FFDD-46E3-A139-69ABBE90C6E9}" type="datetimeFigureOut">
              <a:rPr lang="en-IN" smtClean="0"/>
              <a:t>30-10-2025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06C24E-3385-4E2E-A56F-6FE0CCCDD9BB}" type="slidenum">
              <a:rPr lang="en-IN" smtClean="0"/>
              <a:t>‹#›</a:t>
            </a:fld>
            <a:endParaRPr lang="en-IN"/>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B1EF2C-FFDD-46E3-A139-69ABBE90C6E9}" type="datetimeFigureOut">
              <a:rPr lang="en-IN" smtClean="0"/>
              <a:t>30-10-2025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C06C24E-3385-4E2E-A56F-6FE0CCCDD9BB}" type="slidenum">
              <a:rPr lang="en-IN" smtClean="0"/>
              <a:t>‹#›</a:t>
            </a:fld>
            <a:endParaRPr lang="en-IN"/>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B1EF2C-FFDD-46E3-A139-69ABBE90C6E9}" type="datetimeFigureOut">
              <a:rPr lang="en-IN" smtClean="0"/>
              <a:t>30-10-2025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C06C24E-3385-4E2E-A56F-6FE0CCCDD9BB}" type="slidenum">
              <a:rPr lang="en-IN" smtClean="0"/>
              <a:t>‹#›</a:t>
            </a:fld>
            <a:endParaRPr lang="en-IN"/>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1EF2C-FFDD-46E3-A139-69ABBE90C6E9}" type="datetimeFigureOut">
              <a:rPr lang="en-IN" smtClean="0"/>
              <a:t>30-10-2025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C06C24E-3385-4E2E-A56F-6FE0CCCDD9BB}"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1EF2C-FFDD-46E3-A139-69ABBE90C6E9}" type="datetimeFigureOut">
              <a:rPr lang="en-IN" smtClean="0"/>
              <a:t>30-10-2025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06C24E-3385-4E2E-A56F-6FE0CCCDD9BB}"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1EF2C-FFDD-46E3-A139-69ABBE90C6E9}" type="datetimeFigureOut">
              <a:rPr lang="en-IN" smtClean="0"/>
              <a:t>30-10-2025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C06C24E-3385-4E2E-A56F-6FE0CCCDD9BB}"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DB1EF2C-FFDD-46E3-A139-69ABBE90C6E9}" type="datetimeFigureOut">
              <a:rPr lang="en-IN" smtClean="0"/>
              <a:t>30-10-2025</a:t>
            </a:fld>
            <a:endParaRPr lang="en-IN"/>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IN"/>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EC06C24E-3385-4E2E-A56F-6FE0CCCDD9BB}"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7452" y="381000"/>
            <a:ext cx="7956947" cy="609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p:txBody>
          <a:bodyPr/>
          <a:lstStyle/>
          <a:p>
            <a:endParaRPr lang="en-IN" dirty="0"/>
          </a:p>
        </p:txBody>
      </p:sp>
    </p:spTree>
    <p:extLst>
      <p:ext uri="{BB962C8B-B14F-4D97-AF65-F5344CB8AC3E}">
        <p14:creationId xmlns:p14="http://schemas.microsoft.com/office/powerpoint/2010/main" val="2857766632"/>
      </p:ext>
    </p:extLst>
  </p:cSld>
  <p:clrMapOvr>
    <a:masterClrMapping/>
  </p:clrMapOvr>
  <p:transition spd="slow" advTm="3871">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Review AOA:</a:t>
            </a:r>
            <a:r>
              <a:rPr lang="en-US" dirty="0"/>
              <a:t> </a:t>
            </a:r>
            <a:r>
              <a:rPr lang="en-US" dirty="0" smtClean="0"/>
              <a:t>Check </a:t>
            </a:r>
            <a:r>
              <a:rPr lang="en-US" dirty="0"/>
              <a:t>the company's Articles of </a:t>
            </a:r>
            <a:r>
              <a:rPr lang="en-US" dirty="0" smtClean="0"/>
              <a:t>Association</a:t>
            </a:r>
            <a:r>
              <a:rPr lang="en-US" dirty="0"/>
              <a:t> (AOA) to confirm the appointment procedure. </a:t>
            </a:r>
          </a:p>
          <a:p>
            <a:r>
              <a:rPr lang="en-US" b="1" dirty="0"/>
              <a:t>Check eligibility:</a:t>
            </a:r>
            <a:r>
              <a:rPr lang="en-US" dirty="0"/>
              <a:t> </a:t>
            </a:r>
            <a:r>
              <a:rPr lang="en-US" dirty="0" smtClean="0"/>
              <a:t>Ensure </a:t>
            </a:r>
            <a:r>
              <a:rPr lang="en-US" dirty="0"/>
              <a:t>the individual is over 18 and not disqualified under the Companies Act, 2013. </a:t>
            </a:r>
          </a:p>
          <a:p>
            <a:r>
              <a:rPr lang="en-US" b="1" dirty="0"/>
              <a:t>Obtain DIN and DSC:</a:t>
            </a:r>
            <a:r>
              <a:rPr lang="en-US" dirty="0"/>
              <a:t> </a:t>
            </a:r>
            <a:r>
              <a:rPr lang="en-US" dirty="0" smtClean="0"/>
              <a:t>The </a:t>
            </a:r>
            <a:r>
              <a:rPr lang="en-US" dirty="0"/>
              <a:t>prospective director must obtain a DIN and a DSC. If they already have them, they don't need to apply again</a:t>
            </a:r>
          </a:p>
          <a:p>
            <a:endParaRPr lang="en-IN" dirty="0"/>
          </a:p>
        </p:txBody>
      </p:sp>
      <p:sp>
        <p:nvSpPr>
          <p:cNvPr id="2" name="Title 1"/>
          <p:cNvSpPr>
            <a:spLocks noGrp="1"/>
          </p:cNvSpPr>
          <p:nvPr>
            <p:ph type="title"/>
          </p:nvPr>
        </p:nvSpPr>
        <p:spPr/>
        <p:txBody>
          <a:bodyPr>
            <a:normAutofit fontScale="90000"/>
          </a:bodyPr>
          <a:lstStyle/>
          <a:p>
            <a:r>
              <a:rPr lang="en-US" dirty="0" smtClean="0"/>
              <a:t>Pre Appointment requirement</a:t>
            </a:r>
            <a:endParaRPr lang="en-IN" dirty="0"/>
          </a:p>
        </p:txBody>
      </p:sp>
    </p:spTree>
    <p:extLst>
      <p:ext uri="{BB962C8B-B14F-4D97-AF65-F5344CB8AC3E}">
        <p14:creationId xmlns:p14="http://schemas.microsoft.com/office/powerpoint/2010/main" val="130390104"/>
      </p:ext>
    </p:extLst>
  </p:cSld>
  <p:clrMapOvr>
    <a:masterClrMapping/>
  </p:clrMapOvr>
  <mc:AlternateContent xmlns:mc="http://schemas.openxmlformats.org/markup-compatibility/2006">
    <mc:Choice xmlns:p14="http://schemas.microsoft.com/office/powerpoint/2010/main" Requires="p14">
      <p:transition spd="slow" p14:dur="1500" advTm="5705">
        <p14:window dir="vert"/>
      </p:transition>
    </mc:Choice>
    <mc:Fallback>
      <p:transition spd="slow" advTm="570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fontAlgn="ctr"/>
            <a:r>
              <a:rPr lang="en-US" b="1" dirty="0"/>
              <a:t>Board Meeting:</a:t>
            </a:r>
            <a:r>
              <a:rPr lang="en-US" dirty="0"/>
              <a:t> Convene a board meeting to pass a resolution to appoint the director. </a:t>
            </a:r>
          </a:p>
          <a:p>
            <a:pPr fontAlgn="ctr"/>
            <a:r>
              <a:rPr lang="en-US" b="1" dirty="0"/>
              <a:t>Issue appointment letter:</a:t>
            </a:r>
            <a:r>
              <a:rPr lang="en-US" dirty="0"/>
              <a:t> Send a formal Letter of Appointment to the director. </a:t>
            </a:r>
          </a:p>
          <a:p>
            <a:pPr fontAlgn="ctr"/>
            <a:r>
              <a:rPr lang="en-US" b="1" dirty="0"/>
              <a:t>Obtain consent:</a:t>
            </a:r>
            <a:r>
              <a:rPr lang="en-US" dirty="0"/>
              <a:t> The new director must provide their written consent via Form DIR-2. </a:t>
            </a:r>
          </a:p>
          <a:p>
            <a:r>
              <a:rPr lang="en-US" b="1" dirty="0"/>
              <a:t>Submit disclosures:</a:t>
            </a:r>
            <a:r>
              <a:rPr lang="en-US" dirty="0"/>
              <a:t> The director must also provide disclosures, such as Form DIR-8. </a:t>
            </a:r>
          </a:p>
          <a:p>
            <a:endParaRPr lang="en-IN" dirty="0"/>
          </a:p>
        </p:txBody>
      </p:sp>
      <p:sp>
        <p:nvSpPr>
          <p:cNvPr id="2" name="Title 1"/>
          <p:cNvSpPr>
            <a:spLocks noGrp="1"/>
          </p:cNvSpPr>
          <p:nvPr>
            <p:ph type="title"/>
          </p:nvPr>
        </p:nvSpPr>
        <p:spPr/>
        <p:txBody>
          <a:bodyPr/>
          <a:lstStyle/>
          <a:p>
            <a:r>
              <a:rPr lang="en-US" dirty="0" smtClean="0"/>
              <a:t>Company Procedure</a:t>
            </a:r>
            <a:endParaRPr lang="en-IN" dirty="0"/>
          </a:p>
        </p:txBody>
      </p:sp>
    </p:spTree>
    <p:extLst>
      <p:ext uri="{BB962C8B-B14F-4D97-AF65-F5344CB8AC3E}">
        <p14:creationId xmlns:p14="http://schemas.microsoft.com/office/powerpoint/2010/main" val="1603635669"/>
      </p:ext>
    </p:extLst>
  </p:cSld>
  <p:clrMapOvr>
    <a:masterClrMapping/>
  </p:clrMapOvr>
  <mc:AlternateContent xmlns:mc="http://schemas.openxmlformats.org/markup-compatibility/2006">
    <mc:Choice xmlns:p14="http://schemas.microsoft.com/office/powerpoint/2010/main" Requires="p14">
      <p:transition spd="slow" p14:dur="4400" advTm="6029">
        <p14:honeycomb/>
      </p:transition>
    </mc:Choice>
    <mc:Fallback>
      <p:transition spd="slow" advTm="6029">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lstStyle/>
          <a:p>
            <a:r>
              <a:rPr lang="en-US" b="1" dirty="0"/>
              <a:t>File with ROC:</a:t>
            </a:r>
            <a:r>
              <a:rPr lang="en-US" dirty="0"/>
              <a:t> </a:t>
            </a:r>
            <a:r>
              <a:rPr lang="en-US" dirty="0" smtClean="0"/>
              <a:t>The </a:t>
            </a:r>
            <a:r>
              <a:rPr lang="en-US" dirty="0"/>
              <a:t>company must file Form DIR-12 with the ROC within 30 days of the appointment.</a:t>
            </a:r>
          </a:p>
          <a:p>
            <a:r>
              <a:rPr lang="en-US" b="1" dirty="0"/>
              <a:t>Update company records:</a:t>
            </a:r>
            <a:r>
              <a:rPr lang="en-US" dirty="0"/>
              <a:t> </a:t>
            </a:r>
            <a:r>
              <a:rPr lang="en-US" dirty="0" smtClean="0"/>
              <a:t>Inform </a:t>
            </a:r>
            <a:r>
              <a:rPr lang="en-US" dirty="0"/>
              <a:t>relevant regulatory authorities, such as the GST Network (GSTN), of the change. </a:t>
            </a:r>
          </a:p>
          <a:p>
            <a:endParaRPr lang="en-IN" dirty="0"/>
          </a:p>
        </p:txBody>
      </p:sp>
      <p:sp>
        <p:nvSpPr>
          <p:cNvPr id="2" name="Title 1"/>
          <p:cNvSpPr>
            <a:spLocks noGrp="1"/>
          </p:cNvSpPr>
          <p:nvPr>
            <p:ph type="title"/>
          </p:nvPr>
        </p:nvSpPr>
        <p:spPr/>
        <p:txBody>
          <a:bodyPr>
            <a:normAutofit/>
          </a:bodyPr>
          <a:lstStyle/>
          <a:p>
            <a:r>
              <a:rPr lang="en-US" dirty="0" smtClean="0"/>
              <a:t>Post Appointment filing</a:t>
            </a:r>
            <a:endParaRPr lang="en-IN" dirty="0"/>
          </a:p>
        </p:txBody>
      </p:sp>
    </p:spTree>
    <p:extLst>
      <p:ext uri="{BB962C8B-B14F-4D97-AF65-F5344CB8AC3E}">
        <p14:creationId xmlns:p14="http://schemas.microsoft.com/office/powerpoint/2010/main" val="1012205396"/>
      </p:ext>
    </p:extLst>
  </p:cSld>
  <p:clrMapOvr>
    <a:masterClrMapping/>
  </p:clrMapOvr>
  <mc:AlternateContent xmlns:mc="http://schemas.openxmlformats.org/markup-compatibility/2006">
    <mc:Choice xmlns:p14="http://schemas.microsoft.com/office/powerpoint/2010/main" Requires="p14">
      <p:transition spd="slow" p14:dur="1100" advTm="6801">
        <p14:switch dir="r"/>
      </p:transition>
    </mc:Choice>
    <mc:Fallback>
      <p:transition spd="slow" advTm="6801">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sp>
        <p:nvSpPr>
          <p:cNvPr id="2" name="Title 1"/>
          <p:cNvSpPr>
            <a:spLocks noGrp="1"/>
          </p:cNvSpPr>
          <p:nvPr>
            <p:ph type="title"/>
          </p:nvPr>
        </p:nvSpPr>
        <p:spPr/>
        <p:txBody>
          <a:bodyPr/>
          <a:lstStyle/>
          <a:p>
            <a:endParaRPr lang="en-IN"/>
          </a:p>
        </p:txBody>
      </p:sp>
      <p:pic>
        <p:nvPicPr>
          <p:cNvPr id="2050" name="Picture 2" descr="Remuneration for Company Dir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5119492" cy="4475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28673"/>
      </p:ext>
    </p:extLst>
  </p:cSld>
  <p:clrMapOvr>
    <a:masterClrMapping/>
  </p:clrMapOvr>
  <mc:AlternateContent xmlns:mc="http://schemas.openxmlformats.org/markup-compatibility/2006">
    <mc:Choice xmlns:p14="http://schemas.microsoft.com/office/powerpoint/2010/main" Requires="p14">
      <p:transition spd="slow" p14:dur="1600" advTm="4942">
        <p14:prism isInverted="1"/>
      </p:transition>
    </mc:Choice>
    <mc:Fallback>
      <p:transition spd="slow" advTm="4942">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a:bodyPr>
          <a:lstStyle/>
          <a:p>
            <a:r>
              <a:rPr lang="en-US" dirty="0"/>
              <a:t>A director's remuneration is compensation for their services, such as sitting fees, salaries, and profit commissions, while their duties include acting in good faith, promoting the company's success, exercising due care and skill, and avoiding conflicts of interest. Remuneration is approved by the board of directors and shareholders and is often subject to statutory limits, while duties are a legal and fiduciary obligation to the company. </a:t>
            </a:r>
            <a:endParaRPr lang="en-IN" dirty="0"/>
          </a:p>
        </p:txBody>
      </p:sp>
      <p:sp>
        <p:nvSpPr>
          <p:cNvPr id="2" name="Title 1"/>
          <p:cNvSpPr>
            <a:spLocks noGrp="1"/>
          </p:cNvSpPr>
          <p:nvPr>
            <p:ph type="title"/>
          </p:nvPr>
        </p:nvSpPr>
        <p:spPr/>
        <p:txBody>
          <a:bodyPr>
            <a:normAutofit/>
          </a:bodyPr>
          <a:lstStyle/>
          <a:p>
            <a:r>
              <a:rPr lang="en-US" dirty="0" smtClean="0"/>
              <a:t>Director </a:t>
            </a:r>
            <a:r>
              <a:rPr lang="en-US" dirty="0" err="1" smtClean="0"/>
              <a:t>Remunaration</a:t>
            </a:r>
            <a:endParaRPr lang="en-IN" dirty="0"/>
          </a:p>
        </p:txBody>
      </p:sp>
    </p:spTree>
    <p:extLst>
      <p:ext uri="{BB962C8B-B14F-4D97-AF65-F5344CB8AC3E}">
        <p14:creationId xmlns:p14="http://schemas.microsoft.com/office/powerpoint/2010/main" val="2668546866"/>
      </p:ext>
    </p:extLst>
  </p:cSld>
  <p:clrMapOvr>
    <a:masterClrMapping/>
  </p:clrMapOvr>
  <mc:AlternateContent xmlns:mc="http://schemas.openxmlformats.org/markup-compatibility/2006">
    <mc:Choice xmlns:p14="http://schemas.microsoft.com/office/powerpoint/2010/main" Requires="p14">
      <p:transition spd="slow" p14:dur="1600" advTm="6161">
        <p14:conveyor dir="l"/>
      </p:transition>
    </mc:Choice>
    <mc:Fallback>
      <p:transition spd="slow" advTm="6161">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fontScale="85000" lnSpcReduction="20000"/>
          </a:bodyPr>
          <a:lstStyle/>
          <a:p>
            <a:r>
              <a:rPr lang="en-US" b="1" dirty="0"/>
              <a:t>Types:</a:t>
            </a:r>
            <a:r>
              <a:rPr lang="en-US" dirty="0"/>
              <a:t> </a:t>
            </a:r>
            <a:r>
              <a:rPr lang="en-US" dirty="0" smtClean="0"/>
              <a:t>Can </a:t>
            </a:r>
            <a:r>
              <a:rPr lang="en-US" dirty="0"/>
              <a:t>include sitting fees for meetings, salaries, allowances, perquisites, and commission (e.g., a percentage of profits). </a:t>
            </a:r>
          </a:p>
          <a:p>
            <a:r>
              <a:rPr lang="en-US" b="1" dirty="0"/>
              <a:t>Structure:</a:t>
            </a:r>
            <a:r>
              <a:rPr lang="en-US" dirty="0"/>
              <a:t> </a:t>
            </a:r>
            <a:r>
              <a:rPr lang="en-US" dirty="0" smtClean="0"/>
              <a:t>Determined </a:t>
            </a:r>
            <a:r>
              <a:rPr lang="en-US" dirty="0"/>
              <a:t>by the board of directors and approved by shareholders, often with guidance from a Nomination and Remuneration Committee. </a:t>
            </a:r>
          </a:p>
          <a:p>
            <a:r>
              <a:rPr lang="en-US" b="1" dirty="0"/>
              <a:t>Limits:</a:t>
            </a:r>
            <a:r>
              <a:rPr lang="en-US" dirty="0"/>
              <a:t> </a:t>
            </a:r>
            <a:r>
              <a:rPr lang="en-US" dirty="0" smtClean="0"/>
              <a:t>In </a:t>
            </a:r>
            <a:r>
              <a:rPr lang="en-US" dirty="0"/>
              <a:t>many jurisdictions, there are limits on the total remuneration payable to directors, such as a cap based on the company's net profits. </a:t>
            </a:r>
          </a:p>
          <a:p>
            <a:r>
              <a:rPr lang="en-US" b="1" dirty="0"/>
              <a:t>Payment:</a:t>
            </a:r>
            <a:r>
              <a:rPr lang="en-US" dirty="0"/>
              <a:t> </a:t>
            </a:r>
            <a:r>
              <a:rPr lang="en-US" dirty="0" smtClean="0"/>
              <a:t>Paid </a:t>
            </a:r>
            <a:r>
              <a:rPr lang="en-US" dirty="0"/>
              <a:t>through various methods, such as a fixed salary, a commission, or a combination, and is subject to taxes. </a:t>
            </a:r>
          </a:p>
          <a:p>
            <a:r>
              <a:rPr lang="en-US" b="1" dirty="0"/>
              <a:t>Other forms:</a:t>
            </a:r>
            <a:r>
              <a:rPr lang="en-US" dirty="0"/>
              <a:t> </a:t>
            </a:r>
            <a:r>
              <a:rPr lang="en-US" dirty="0" smtClean="0"/>
              <a:t>Can </a:t>
            </a:r>
            <a:r>
              <a:rPr lang="en-US" dirty="0"/>
              <a:t>also include benefits like medical reimbursement or an Employee Stock Ownership Plan (ESOP)</a:t>
            </a:r>
          </a:p>
          <a:p>
            <a:endParaRPr lang="en-IN" dirty="0"/>
          </a:p>
        </p:txBody>
      </p:sp>
      <p:sp>
        <p:nvSpPr>
          <p:cNvPr id="2" name="Title 1"/>
          <p:cNvSpPr>
            <a:spLocks noGrp="1"/>
          </p:cNvSpPr>
          <p:nvPr>
            <p:ph type="title"/>
          </p:nvPr>
        </p:nvSpPr>
        <p:spPr/>
        <p:txBody>
          <a:bodyPr>
            <a:normAutofit fontScale="90000"/>
          </a:bodyPr>
          <a:lstStyle/>
          <a:p>
            <a:r>
              <a:rPr lang="en-US" dirty="0" smtClean="0"/>
              <a:t>Remuneration of Directors</a:t>
            </a:r>
            <a:endParaRPr lang="en-IN" dirty="0"/>
          </a:p>
        </p:txBody>
      </p:sp>
    </p:spTree>
    <p:extLst>
      <p:ext uri="{BB962C8B-B14F-4D97-AF65-F5344CB8AC3E}">
        <p14:creationId xmlns:p14="http://schemas.microsoft.com/office/powerpoint/2010/main" val="2934131436"/>
      </p:ext>
    </p:extLst>
  </p:cSld>
  <p:clrMapOvr>
    <a:masterClrMapping/>
  </p:clrMapOvr>
  <mc:AlternateContent xmlns:mc="http://schemas.openxmlformats.org/markup-compatibility/2006">
    <mc:Choice xmlns:p14="http://schemas.microsoft.com/office/powerpoint/2010/main" Requires="p14">
      <p:transition spd="slow" p14:dur="800" advTm="7215">
        <p14:flythrough/>
      </p:transition>
    </mc:Choice>
    <mc:Fallback>
      <p:transition spd="slow" advTm="7215">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b="1" dirty="0"/>
              <a:t>Act in good faith:</a:t>
            </a:r>
            <a:r>
              <a:rPr lang="en-US" dirty="0"/>
              <a:t> </a:t>
            </a:r>
            <a:r>
              <a:rPr lang="en-US" dirty="0" smtClean="0"/>
              <a:t>Directors </a:t>
            </a:r>
            <a:r>
              <a:rPr lang="en-US" dirty="0"/>
              <a:t>must act in the best interests of the company and its shareholders.</a:t>
            </a:r>
          </a:p>
          <a:p>
            <a:r>
              <a:rPr lang="en-US" b="1" dirty="0"/>
              <a:t>Exercise reasonable care, skill, and diligence:</a:t>
            </a:r>
            <a:r>
              <a:rPr lang="en-US" dirty="0"/>
              <a:t> </a:t>
            </a:r>
            <a:r>
              <a:rPr lang="en-US" dirty="0" smtClean="0"/>
              <a:t>This </a:t>
            </a:r>
            <a:r>
              <a:rPr lang="en-US" dirty="0"/>
              <a:t>means they must perform their duties with the same level of care that a reasonably prudent person would use in similar circumstances.</a:t>
            </a:r>
          </a:p>
          <a:p>
            <a:r>
              <a:rPr lang="en-US" b="1" dirty="0"/>
              <a:t>Exercise independent judgment:</a:t>
            </a:r>
            <a:r>
              <a:rPr lang="en-US" dirty="0"/>
              <a:t> </a:t>
            </a:r>
            <a:r>
              <a:rPr lang="en-US" dirty="0" smtClean="0"/>
              <a:t>Directors </a:t>
            </a:r>
            <a:r>
              <a:rPr lang="en-US" dirty="0"/>
              <a:t>must make their own decisions, free from undue influence from others.</a:t>
            </a:r>
          </a:p>
          <a:p>
            <a:r>
              <a:rPr lang="en-US" b="1" dirty="0"/>
              <a:t>Avoid conflicts of interest:</a:t>
            </a:r>
            <a:r>
              <a:rPr lang="en-US" dirty="0"/>
              <a:t> </a:t>
            </a:r>
            <a:r>
              <a:rPr lang="en-US" dirty="0" smtClean="0"/>
              <a:t>Directors </a:t>
            </a:r>
            <a:r>
              <a:rPr lang="en-US" dirty="0"/>
              <a:t>cannot put their personal interests ahead of the company's interests.</a:t>
            </a:r>
          </a:p>
          <a:p>
            <a:r>
              <a:rPr lang="en-US" b="1" dirty="0"/>
              <a:t>Not accept benefits from third parties:</a:t>
            </a:r>
            <a:r>
              <a:rPr lang="en-US" dirty="0"/>
              <a:t> </a:t>
            </a:r>
            <a:r>
              <a:rPr lang="en-US" dirty="0" smtClean="0"/>
              <a:t>Directors </a:t>
            </a:r>
            <a:r>
              <a:rPr lang="en-US" dirty="0"/>
              <a:t>must not accept benefits from third parties that could influence their decision-making on behalf of the company.</a:t>
            </a:r>
          </a:p>
          <a:p>
            <a:r>
              <a:rPr lang="en-US" b="1" dirty="0"/>
              <a:t>Promote the success of the company:</a:t>
            </a:r>
            <a:r>
              <a:rPr lang="en-US" dirty="0"/>
              <a:t> </a:t>
            </a:r>
            <a:r>
              <a:rPr lang="en-US" dirty="0" smtClean="0"/>
              <a:t>Directors </a:t>
            </a:r>
            <a:r>
              <a:rPr lang="en-US" dirty="0"/>
              <a:t>have a duty to act in a way that is most likely to promote the success of the company for the benefit of its members as a whole. </a:t>
            </a:r>
          </a:p>
          <a:p>
            <a:pPr marL="0" indent="0">
              <a:buNone/>
            </a:pPr>
            <a:endParaRPr lang="en-IN" dirty="0"/>
          </a:p>
        </p:txBody>
      </p:sp>
      <p:sp>
        <p:nvSpPr>
          <p:cNvPr id="2" name="Title 1"/>
          <p:cNvSpPr>
            <a:spLocks noGrp="1"/>
          </p:cNvSpPr>
          <p:nvPr>
            <p:ph type="title"/>
          </p:nvPr>
        </p:nvSpPr>
        <p:spPr/>
        <p:txBody>
          <a:bodyPr/>
          <a:lstStyle/>
          <a:p>
            <a:r>
              <a:rPr lang="en-US" dirty="0" smtClean="0"/>
              <a:t>Duties of Directors</a:t>
            </a:r>
            <a:endParaRPr lang="en-IN" dirty="0"/>
          </a:p>
        </p:txBody>
      </p:sp>
    </p:spTree>
    <p:extLst>
      <p:ext uri="{BB962C8B-B14F-4D97-AF65-F5344CB8AC3E}">
        <p14:creationId xmlns:p14="http://schemas.microsoft.com/office/powerpoint/2010/main" val="2469318141"/>
      </p:ext>
    </p:extLst>
  </p:cSld>
  <p:clrMapOvr>
    <a:masterClrMapping/>
  </p:clrMapOvr>
  <mc:AlternateContent xmlns:mc="http://schemas.openxmlformats.org/markup-compatibility/2006">
    <mc:Choice xmlns:p14="http://schemas.microsoft.com/office/powerpoint/2010/main" Requires="p14">
      <p:transition spd="slow" p14:dur="4000" advTm="6102">
        <p14:vortex dir="r"/>
      </p:transition>
    </mc:Choice>
    <mc:Fallback>
      <p:transition spd="slow" advTm="6102">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0" y="1676400"/>
            <a:ext cx="6849437"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677255934"/>
      </p:ext>
    </p:extLst>
  </p:cSld>
  <p:clrMapOvr>
    <a:masterClrMapping/>
  </p:clrMapOvr>
  <mc:AlternateContent xmlns:mc="http://schemas.openxmlformats.org/markup-compatibility/2006">
    <mc:Choice xmlns:p14="http://schemas.microsoft.com/office/powerpoint/2010/main" Requires="p14">
      <p:transition spd="slow" p14:dur="1100" advTm="1758">
        <p14:switch dir="r"/>
      </p:transition>
    </mc:Choice>
    <mc:Fallback>
      <p:transition spd="slow" advTm="1758">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managing director (MD) is a senior executive responsible for the day-to-day operations and management of a company or a specific business unit, reporting to the board of directors. They are tasked with implementing the company's vision, managing daily operations, and ensuring the company's financial performance and strategic goals are met. The role involves overseeing departments, managing budgets, developing strategies, and maintaining relationships with key stakeholders. </a:t>
            </a:r>
            <a:endParaRPr lang="en-IN" dirty="0"/>
          </a:p>
        </p:txBody>
      </p:sp>
      <p:sp>
        <p:nvSpPr>
          <p:cNvPr id="2" name="Title 1"/>
          <p:cNvSpPr>
            <a:spLocks noGrp="1"/>
          </p:cNvSpPr>
          <p:nvPr>
            <p:ph type="title"/>
          </p:nvPr>
        </p:nvSpPr>
        <p:spPr/>
        <p:txBody>
          <a:bodyPr/>
          <a:lstStyle/>
          <a:p>
            <a:r>
              <a:rPr lang="en-US" dirty="0" smtClean="0"/>
              <a:t>Managing Director</a:t>
            </a:r>
            <a:endParaRPr lang="en-IN" dirty="0"/>
          </a:p>
        </p:txBody>
      </p:sp>
    </p:spTree>
    <p:extLst>
      <p:ext uri="{BB962C8B-B14F-4D97-AF65-F5344CB8AC3E}">
        <p14:creationId xmlns:p14="http://schemas.microsoft.com/office/powerpoint/2010/main" val="2841432462"/>
      </p:ext>
    </p:extLst>
  </p:cSld>
  <p:clrMapOvr>
    <a:masterClrMapping/>
  </p:clrMapOvr>
  <mc:AlternateContent xmlns:mc="http://schemas.openxmlformats.org/markup-compatibility/2006">
    <mc:Choice xmlns:p14="http://schemas.microsoft.com/office/powerpoint/2010/main" Requires="p14">
      <p:transition spd="slow" p14:dur="3000" advTm="7903">
        <p14:shred/>
      </p:transition>
    </mc:Choice>
    <mc:Fallback>
      <p:transition spd="slow" advTm="7903">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90750" y="2436812"/>
            <a:ext cx="4762500" cy="350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IN"/>
          </a:p>
        </p:txBody>
      </p:sp>
      <p:sp>
        <p:nvSpPr>
          <p:cNvPr id="4" name="AutoShape 2" descr="7 Key Roles and Responsibilities of a Managing Director in 202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AutoShape 4" descr="7 Key Roles and Responsibilities of a Managing Director in 202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771148534"/>
      </p:ext>
    </p:extLst>
  </p:cSld>
  <p:clrMapOvr>
    <a:masterClrMapping/>
  </p:clrMapOvr>
  <mc:AlternateContent xmlns:mc="http://schemas.openxmlformats.org/markup-compatibility/2006">
    <mc:Choice xmlns:p14="http://schemas.microsoft.com/office/powerpoint/2010/main" Requires="p14">
      <p:transition spd="slow" p14:dur="4400" advTm="5102">
        <p14:honeycomb/>
      </p:transition>
    </mc:Choice>
    <mc:Fallback>
      <p:transition spd="slow" advTm="5102">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609600"/>
            <a:ext cx="6884194" cy="5791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IN" dirty="0"/>
          </a:p>
        </p:txBody>
      </p:sp>
    </p:spTree>
    <p:extLst>
      <p:ext uri="{BB962C8B-B14F-4D97-AF65-F5344CB8AC3E}">
        <p14:creationId xmlns:p14="http://schemas.microsoft.com/office/powerpoint/2010/main" val="3678059864"/>
      </p:ext>
    </p:extLst>
  </p:cSld>
  <p:clrMapOvr>
    <a:masterClrMapping/>
  </p:clrMapOvr>
  <mc:AlternateContent xmlns:mc="http://schemas.openxmlformats.org/markup-compatibility/2006">
    <mc:Choice xmlns:p14="http://schemas.microsoft.com/office/powerpoint/2010/main" Requires="p14">
      <p:transition spd="slow" p14:dur="4400" advTm="3720">
        <p14:honeycomb/>
      </p:transition>
    </mc:Choice>
    <mc:Fallback>
      <p:transition spd="slow" advTm="372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b="1" dirty="0"/>
              <a:t>Operational oversight:</a:t>
            </a:r>
            <a:r>
              <a:rPr lang="en-US" dirty="0"/>
              <a:t> </a:t>
            </a:r>
            <a:r>
              <a:rPr lang="en-US" dirty="0" smtClean="0"/>
              <a:t>Manage </a:t>
            </a:r>
            <a:r>
              <a:rPr lang="en-US" dirty="0"/>
              <a:t>the company's daily operations and oversee the performance of different departments. </a:t>
            </a:r>
            <a:endParaRPr lang="en-US" dirty="0" smtClean="0"/>
          </a:p>
          <a:p>
            <a:pPr marL="0" indent="0">
              <a:buNone/>
            </a:pPr>
            <a:endParaRPr lang="en-US" dirty="0"/>
          </a:p>
          <a:p>
            <a:r>
              <a:rPr lang="en-US" b="1" dirty="0"/>
              <a:t>Strategic implementation:</a:t>
            </a:r>
            <a:r>
              <a:rPr lang="en-US" dirty="0"/>
              <a:t> </a:t>
            </a:r>
            <a:r>
              <a:rPr lang="en-US" dirty="0" smtClean="0"/>
              <a:t>Implement </a:t>
            </a:r>
            <a:r>
              <a:rPr lang="en-US" dirty="0"/>
              <a:t>the overall strategy and vision set by the board of directors, and report on overall performance. </a:t>
            </a:r>
            <a:endParaRPr lang="en-US" dirty="0" smtClean="0"/>
          </a:p>
          <a:p>
            <a:pPr marL="0" indent="0">
              <a:buNone/>
            </a:pPr>
            <a:endParaRPr lang="en-US" dirty="0"/>
          </a:p>
          <a:p>
            <a:r>
              <a:rPr lang="en-US" b="1" dirty="0"/>
              <a:t>Financial management:</a:t>
            </a:r>
            <a:r>
              <a:rPr lang="en-US" dirty="0"/>
              <a:t> </a:t>
            </a:r>
            <a:r>
              <a:rPr lang="en-US" dirty="0" smtClean="0"/>
              <a:t>Develop </a:t>
            </a:r>
            <a:r>
              <a:rPr lang="en-US" dirty="0"/>
              <a:t>and manage budget plans, track performance, and aim to maximize revenue and minimize costs. </a:t>
            </a:r>
            <a:endParaRPr lang="en-US" dirty="0" smtClean="0"/>
          </a:p>
          <a:p>
            <a:pPr marL="0" indent="0">
              <a:buNone/>
            </a:pPr>
            <a:endParaRPr lang="en-US" dirty="0"/>
          </a:p>
          <a:p>
            <a:r>
              <a:rPr lang="en-US" b="1" dirty="0"/>
              <a:t>Stakeholder management:</a:t>
            </a:r>
            <a:r>
              <a:rPr lang="en-US" dirty="0"/>
              <a:t> </a:t>
            </a:r>
            <a:r>
              <a:rPr lang="en-US" dirty="0" smtClean="0"/>
              <a:t>Build </a:t>
            </a:r>
            <a:r>
              <a:rPr lang="en-US" dirty="0"/>
              <a:t>and maintain relationships with customers, suppliers, investors, and other key contacts. </a:t>
            </a:r>
            <a:endParaRPr lang="en-US" dirty="0" smtClean="0"/>
          </a:p>
          <a:p>
            <a:pPr marL="0" indent="0">
              <a:buNone/>
            </a:pPr>
            <a:endParaRPr lang="en-US" dirty="0"/>
          </a:p>
          <a:p>
            <a:r>
              <a:rPr lang="en-US" b="1" dirty="0"/>
              <a:t>Leadership:</a:t>
            </a:r>
            <a:r>
              <a:rPr lang="en-US" dirty="0"/>
              <a:t> </a:t>
            </a:r>
            <a:r>
              <a:rPr lang="en-US" dirty="0" smtClean="0"/>
              <a:t>Create </a:t>
            </a:r>
            <a:r>
              <a:rPr lang="en-US" dirty="0"/>
              <a:t>a positive work environment and guide teams to achieve company objectives. </a:t>
            </a:r>
          </a:p>
          <a:p>
            <a:endParaRPr lang="en-IN" dirty="0"/>
          </a:p>
        </p:txBody>
      </p:sp>
      <p:sp>
        <p:nvSpPr>
          <p:cNvPr id="2" name="Title 1"/>
          <p:cNvSpPr>
            <a:spLocks noGrp="1"/>
          </p:cNvSpPr>
          <p:nvPr>
            <p:ph type="title"/>
          </p:nvPr>
        </p:nvSpPr>
        <p:spPr/>
        <p:txBody>
          <a:bodyPr>
            <a:normAutofit fontScale="90000"/>
          </a:bodyPr>
          <a:lstStyle/>
          <a:p>
            <a:r>
              <a:rPr lang="en-US" dirty="0" smtClean="0"/>
              <a:t>Key </a:t>
            </a:r>
            <a:r>
              <a:rPr lang="en-US" dirty="0" err="1" smtClean="0"/>
              <a:t>Responsiblities</a:t>
            </a:r>
            <a:r>
              <a:rPr lang="en-US" dirty="0" smtClean="0"/>
              <a:t> Of Managing Director</a:t>
            </a:r>
            <a:endParaRPr lang="en-IN" dirty="0"/>
          </a:p>
        </p:txBody>
      </p:sp>
    </p:spTree>
    <p:extLst>
      <p:ext uri="{BB962C8B-B14F-4D97-AF65-F5344CB8AC3E}">
        <p14:creationId xmlns:p14="http://schemas.microsoft.com/office/powerpoint/2010/main" val="9962066"/>
      </p:ext>
    </p:extLst>
  </p:cSld>
  <p:clrMapOvr>
    <a:masterClrMapping/>
  </p:clrMapOvr>
  <mc:AlternateContent xmlns:mc="http://schemas.openxmlformats.org/markup-compatibility/2006">
    <mc:Choice xmlns:p14="http://schemas.microsoft.com/office/powerpoint/2010/main" Requires="p14">
      <p:transition spd="slow" p14:dur="2500" advTm="6281">
        <p:checker/>
      </p:transition>
    </mc:Choice>
    <mc:Fallback>
      <p:transition spd="slow" advTm="6281">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b="1" dirty="0" smtClean="0"/>
              <a:t>CEO:</a:t>
            </a:r>
            <a:r>
              <a:rPr lang="en-US" dirty="0"/>
              <a:t> </a:t>
            </a:r>
            <a:r>
              <a:rPr lang="en-US" dirty="0" smtClean="0"/>
              <a:t>In </a:t>
            </a:r>
            <a:r>
              <a:rPr lang="en-US" dirty="0"/>
              <a:t>some countries, the terms "CEO" and "managing director" are used interchangeably for the top executive. In others, the CEO may focus more on long-term vision, while the MD is more involved in day-to-day operations. </a:t>
            </a:r>
          </a:p>
          <a:p>
            <a:r>
              <a:rPr lang="en-US" b="1" dirty="0"/>
              <a:t>Board of Directors:</a:t>
            </a:r>
            <a:r>
              <a:rPr lang="en-US" dirty="0"/>
              <a:t> </a:t>
            </a:r>
            <a:r>
              <a:rPr lang="en-US" dirty="0" smtClean="0"/>
              <a:t>The </a:t>
            </a:r>
            <a:r>
              <a:rPr lang="en-US" dirty="0"/>
              <a:t>MD reports to the board and is responsible for implementing their decisions and directives across all departments. </a:t>
            </a:r>
          </a:p>
          <a:p>
            <a:r>
              <a:rPr lang="en-US" b="1" dirty="0"/>
              <a:t>Department heads:</a:t>
            </a:r>
            <a:r>
              <a:rPr lang="en-US" dirty="0"/>
              <a:t> </a:t>
            </a:r>
            <a:r>
              <a:rPr lang="en-US" dirty="0" smtClean="0"/>
              <a:t>The </a:t>
            </a:r>
            <a:r>
              <a:rPr lang="en-US" dirty="0"/>
              <a:t>MD receives reports from department managers </a:t>
            </a:r>
            <a:r>
              <a:rPr lang="en-US" dirty="0" smtClean="0"/>
              <a:t>and works </a:t>
            </a:r>
            <a:r>
              <a:rPr lang="en-US" dirty="0"/>
              <a:t>with them to ensure the company runs efficiently. </a:t>
            </a:r>
          </a:p>
          <a:p>
            <a:endParaRPr lang="en-IN" dirty="0"/>
          </a:p>
        </p:txBody>
      </p:sp>
      <p:sp>
        <p:nvSpPr>
          <p:cNvPr id="2" name="Title 1"/>
          <p:cNvSpPr>
            <a:spLocks noGrp="1"/>
          </p:cNvSpPr>
          <p:nvPr>
            <p:ph type="title"/>
          </p:nvPr>
        </p:nvSpPr>
        <p:spPr/>
        <p:txBody>
          <a:bodyPr>
            <a:normAutofit fontScale="90000"/>
          </a:bodyPr>
          <a:lstStyle/>
          <a:p>
            <a:r>
              <a:rPr lang="en-US" dirty="0" smtClean="0"/>
              <a:t>Key Role Of Managing Director</a:t>
            </a:r>
            <a:endParaRPr lang="en-IN" dirty="0"/>
          </a:p>
        </p:txBody>
      </p:sp>
    </p:spTree>
    <p:extLst>
      <p:ext uri="{BB962C8B-B14F-4D97-AF65-F5344CB8AC3E}">
        <p14:creationId xmlns:p14="http://schemas.microsoft.com/office/powerpoint/2010/main" val="2638801067"/>
      </p:ext>
    </p:extLst>
  </p:cSld>
  <p:clrMapOvr>
    <a:masterClrMapping/>
  </p:clrMapOvr>
  <mc:AlternateContent xmlns:mc="http://schemas.openxmlformats.org/markup-compatibility/2006">
    <mc:Choice xmlns:p14="http://schemas.microsoft.com/office/powerpoint/2010/main" Requires="p14">
      <p:transition p14:dur="100" advTm="7449">
        <p:cut/>
      </p:transition>
    </mc:Choice>
    <mc:Fallback>
      <p:transition advTm="7449">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81200" y="2209800"/>
            <a:ext cx="4459094"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584990860"/>
      </p:ext>
    </p:extLst>
  </p:cSld>
  <p:clrMapOvr>
    <a:masterClrMapping/>
  </p:clrMapOvr>
  <p:transition spd="slow" advTm="431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"women director" can refer to a woman who directs a film or a woman appointed to the board of a company. In a corporate context, certain companies are legally required to have a woman director, and the rules involve specific criteria for appointment and penalties for non-compliance. In the film industry, women have directed many notable films, and their work is often recognized and celebrated. </a:t>
            </a:r>
            <a:endParaRPr lang="en-IN" dirty="0"/>
          </a:p>
        </p:txBody>
      </p:sp>
      <p:sp>
        <p:nvSpPr>
          <p:cNvPr id="2" name="Title 1"/>
          <p:cNvSpPr>
            <a:spLocks noGrp="1"/>
          </p:cNvSpPr>
          <p:nvPr>
            <p:ph type="title"/>
          </p:nvPr>
        </p:nvSpPr>
        <p:spPr/>
        <p:txBody>
          <a:bodyPr/>
          <a:lstStyle/>
          <a:p>
            <a:r>
              <a:rPr lang="en-US" dirty="0" smtClean="0"/>
              <a:t>Women Director</a:t>
            </a:r>
            <a:endParaRPr lang="en-IN" dirty="0"/>
          </a:p>
        </p:txBody>
      </p:sp>
    </p:spTree>
    <p:extLst>
      <p:ext uri="{BB962C8B-B14F-4D97-AF65-F5344CB8AC3E}">
        <p14:creationId xmlns:p14="http://schemas.microsoft.com/office/powerpoint/2010/main" val="4265937829"/>
      </p:ext>
    </p:extLst>
  </p:cSld>
  <p:clrMapOvr>
    <a:masterClrMapping/>
  </p:clrMapOvr>
  <mc:AlternateContent xmlns:mc="http://schemas.openxmlformats.org/markup-compatibility/2006">
    <mc:Choice xmlns:p14="http://schemas.microsoft.com/office/powerpoint/2010/main" Requires="p14">
      <p:transition spd="slow" p14:dur="3900" advTm="1379">
        <p14:glitter pattern="hexagon"/>
      </p:transition>
    </mc:Choice>
    <mc:Fallback>
      <p:transition spd="slow" advTm="1379">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tx1"/>
            </a:solidFill>
          </a:ln>
        </p:spPr>
        <p:txBody>
          <a:bodyPr>
            <a:normAutofit fontScale="92500" lnSpcReduction="20000"/>
          </a:bodyPr>
          <a:lstStyle/>
          <a:p>
            <a:r>
              <a:rPr lang="en-US" dirty="0"/>
              <a:t>In a corporate context </a:t>
            </a:r>
          </a:p>
          <a:p>
            <a:r>
              <a:rPr lang="en-US" b="1" dirty="0"/>
              <a:t>Mandatory requirement</a:t>
            </a:r>
            <a:r>
              <a:rPr lang="en-US" dirty="0"/>
              <a:t>: </a:t>
            </a:r>
            <a:r>
              <a:rPr lang="en-US" dirty="0" smtClean="0"/>
              <a:t>Under </a:t>
            </a:r>
            <a:r>
              <a:rPr lang="en-US" dirty="0"/>
              <a:t>the Companies Act, </a:t>
            </a:r>
            <a:r>
              <a:rPr lang="en-US" dirty="0" smtClean="0"/>
              <a:t>2013 </a:t>
            </a:r>
            <a:r>
              <a:rPr lang="en-US" dirty="0"/>
              <a:t>every listed company and certain public companies with a paid-up capital of </a:t>
            </a:r>
            <a:r>
              <a:rPr lang="en-US" dirty="0" smtClean="0"/>
              <a:t>₹100crore </a:t>
            </a:r>
            <a:r>
              <a:rPr lang="en-US" dirty="0"/>
              <a:t>or more or a turnover of </a:t>
            </a:r>
            <a:r>
              <a:rPr lang="en-US" dirty="0" smtClean="0"/>
              <a:t>₹300crore </a:t>
            </a:r>
            <a:r>
              <a:rPr lang="en-US" dirty="0"/>
              <a:t>or more must have at least one woman director on its board. </a:t>
            </a:r>
          </a:p>
          <a:p>
            <a:r>
              <a:rPr lang="en-US" b="1" dirty="0"/>
              <a:t>Appointment process</a:t>
            </a:r>
            <a:r>
              <a:rPr lang="en-US" dirty="0"/>
              <a:t>: </a:t>
            </a:r>
            <a:r>
              <a:rPr lang="en-US" dirty="0" smtClean="0"/>
              <a:t>A </a:t>
            </a:r>
            <a:r>
              <a:rPr lang="en-US" dirty="0"/>
              <a:t>woman director is appointed by a board resolution and requires shareholder approval at a general meeting. The company must then file Form DIR-12 with the Registrar of Companies (ROC) within 30 days</a:t>
            </a:r>
            <a:r>
              <a:rPr lang="en-US" dirty="0" smtClean="0"/>
              <a:t>.</a:t>
            </a:r>
            <a:endParaRPr lang="en-US" dirty="0"/>
          </a:p>
          <a:p>
            <a:r>
              <a:rPr lang="en-US" b="1" dirty="0"/>
              <a:t>Vacancy</a:t>
            </a:r>
            <a:r>
              <a:rPr lang="en-US" dirty="0"/>
              <a:t>: </a:t>
            </a:r>
            <a:r>
              <a:rPr lang="en-US" dirty="0" smtClean="0"/>
              <a:t>If </a:t>
            </a:r>
            <a:r>
              <a:rPr lang="en-US" dirty="0"/>
              <a:t>a woman director's position becomes vacant, the board must fill the vacancy within three months</a:t>
            </a:r>
          </a:p>
          <a:p>
            <a:endParaRPr lang="en-IN" dirty="0"/>
          </a:p>
        </p:txBody>
      </p:sp>
      <p:sp>
        <p:nvSpPr>
          <p:cNvPr id="2" name="Title 1"/>
          <p:cNvSpPr>
            <a:spLocks noGrp="1"/>
          </p:cNvSpPr>
          <p:nvPr>
            <p:ph type="title"/>
          </p:nvPr>
        </p:nvSpPr>
        <p:spPr/>
        <p:txBody>
          <a:bodyPr>
            <a:normAutofit/>
          </a:bodyPr>
          <a:lstStyle/>
          <a:p>
            <a:r>
              <a:rPr lang="en-US" dirty="0" smtClean="0"/>
              <a:t>Role of women director</a:t>
            </a:r>
            <a:endParaRPr lang="en-IN" dirty="0"/>
          </a:p>
        </p:txBody>
      </p:sp>
    </p:spTree>
    <p:extLst>
      <p:ext uri="{BB962C8B-B14F-4D97-AF65-F5344CB8AC3E}">
        <p14:creationId xmlns:p14="http://schemas.microsoft.com/office/powerpoint/2010/main" val="919297697"/>
      </p:ext>
    </p:extLst>
  </p:cSld>
  <p:clrMapOvr>
    <a:masterClrMapping/>
  </p:clrMapOvr>
  <mc:AlternateContent xmlns:mc="http://schemas.openxmlformats.org/markup-compatibility/2006">
    <mc:Choice xmlns:p14="http://schemas.microsoft.com/office/powerpoint/2010/main" Requires="p14">
      <p:transition spd="slow" p14:dur="1100" advTm="6062">
        <p14:switch dir="r"/>
      </p:transition>
    </mc:Choice>
    <mc:Fallback>
      <p:transition spd="slow" advTm="6062">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In the film industry</a:t>
            </a:r>
          </a:p>
          <a:p>
            <a:r>
              <a:rPr lang="en-US" b="1" dirty="0"/>
              <a:t>Notable directors</a:t>
            </a:r>
            <a:r>
              <a:rPr lang="en-US" dirty="0"/>
              <a:t>: </a:t>
            </a:r>
            <a:r>
              <a:rPr lang="en-US" dirty="0" smtClean="0"/>
              <a:t>Women </a:t>
            </a:r>
            <a:r>
              <a:rPr lang="en-US" dirty="0"/>
              <a:t>have made significant contributions to filmmaking. Some well-known examples include Sofia Coppola, known for films like Lost in Translation, and Kathryn Bigelow. </a:t>
            </a:r>
          </a:p>
          <a:p>
            <a:r>
              <a:rPr lang="en-US" b="1" dirty="0"/>
              <a:t>Early recognition</a:t>
            </a:r>
            <a:r>
              <a:rPr lang="en-US" dirty="0"/>
              <a:t>: </a:t>
            </a:r>
            <a:r>
              <a:rPr lang="en-US" dirty="0" smtClean="0"/>
              <a:t>Marleen </a:t>
            </a:r>
            <a:r>
              <a:rPr lang="en-US" dirty="0" err="1"/>
              <a:t>Gorris</a:t>
            </a:r>
            <a:r>
              <a:rPr lang="en-US" dirty="0"/>
              <a:t> directed Antonia's Line in 1995, which was the first time the Academy Award for Best Foreign Language Film was awarded to a female film director. </a:t>
            </a:r>
          </a:p>
          <a:p>
            <a:r>
              <a:rPr lang="en-US" b="1" dirty="0"/>
              <a:t>Diversity</a:t>
            </a:r>
            <a:r>
              <a:rPr lang="en-US" dirty="0"/>
              <a:t>: </a:t>
            </a:r>
            <a:r>
              <a:rPr lang="en-US" dirty="0" smtClean="0"/>
              <a:t>Many </a:t>
            </a:r>
            <a:r>
              <a:rPr lang="en-US" dirty="0"/>
              <a:t>women directors are making diverse films across different genres. Other examples include Amy </a:t>
            </a:r>
            <a:r>
              <a:rPr lang="en-US" dirty="0" err="1"/>
              <a:t>Heckerling</a:t>
            </a:r>
            <a:r>
              <a:rPr lang="en-US" dirty="0"/>
              <a:t> and Justine </a:t>
            </a:r>
            <a:r>
              <a:rPr lang="en-US" dirty="0" err="1" smtClean="0"/>
              <a:t>Triet</a:t>
            </a:r>
            <a:r>
              <a:rPr lang="en-US" dirty="0" smtClean="0"/>
              <a:t>.</a:t>
            </a:r>
            <a:r>
              <a:rPr lang="en-US" dirty="0"/>
              <a:t> </a:t>
            </a:r>
          </a:p>
          <a:p>
            <a:endParaRPr lang="en-IN" dirty="0"/>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4064356930"/>
      </p:ext>
    </p:extLst>
  </p:cSld>
  <p:clrMapOvr>
    <a:masterClrMapping/>
  </p:clrMapOvr>
  <mc:AlternateContent xmlns:mc="http://schemas.openxmlformats.org/markup-compatibility/2006">
    <mc:Choice xmlns:p14="http://schemas.microsoft.com/office/powerpoint/2010/main" Requires="p14">
      <p:transition spd="slow" p14:dur="4400" advTm="5707">
        <p14:honeycomb/>
      </p:transition>
    </mc:Choice>
    <mc:Fallback>
      <p:transition spd="slow" advTm="5707">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43250" y="3732212"/>
            <a:ext cx="2857500"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N"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31520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737302"/>
      </p:ext>
    </p:extLst>
  </p:cSld>
  <p:clrMapOvr>
    <a:masterClrMapping/>
  </p:clrMapOvr>
  <mc:AlternateContent xmlns:mc="http://schemas.openxmlformats.org/markup-compatibility/2006">
    <mc:Choice xmlns:p14="http://schemas.microsoft.com/office/powerpoint/2010/main" Requires="p14">
      <p:transition spd="slow" p14:dur="800" advTm="5652">
        <p14:flythrough/>
      </p:transition>
    </mc:Choice>
    <mc:Fallback>
      <p:transition spd="slow" advTm="5652">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whole-time director is a director in the full-time employment of a company, responsible for its day-to-day management and administration, and entitled to remuneration. Unlike independent directors, they are part of the company's senior management and have significant decision-making authority, meaning they are not just part-time board members. A person appointed as a director can be considered a whole-time director if they are in the company's full-time employment.  </a:t>
            </a:r>
            <a:endParaRPr lang="en-IN" dirty="0"/>
          </a:p>
        </p:txBody>
      </p:sp>
      <p:sp>
        <p:nvSpPr>
          <p:cNvPr id="2" name="Title 1"/>
          <p:cNvSpPr>
            <a:spLocks noGrp="1"/>
          </p:cNvSpPr>
          <p:nvPr>
            <p:ph type="title"/>
          </p:nvPr>
        </p:nvSpPr>
        <p:spPr/>
        <p:txBody>
          <a:bodyPr/>
          <a:lstStyle/>
          <a:p>
            <a:r>
              <a:rPr lang="en-US" dirty="0" err="1" smtClean="0"/>
              <a:t>Wholetime</a:t>
            </a:r>
            <a:r>
              <a:rPr lang="en-US" dirty="0" smtClean="0"/>
              <a:t> Director</a:t>
            </a:r>
            <a:endParaRPr lang="en-IN" dirty="0"/>
          </a:p>
        </p:txBody>
      </p:sp>
    </p:spTree>
    <p:extLst>
      <p:ext uri="{BB962C8B-B14F-4D97-AF65-F5344CB8AC3E}">
        <p14:creationId xmlns:p14="http://schemas.microsoft.com/office/powerpoint/2010/main" val="3937359964"/>
      </p:ext>
    </p:extLst>
  </p:cSld>
  <p:clrMapOvr>
    <a:masterClrMapping/>
  </p:clrMapOvr>
  <mc:AlternateContent xmlns:mc="http://schemas.openxmlformats.org/markup-compatibility/2006">
    <mc:Choice xmlns:p14="http://schemas.microsoft.com/office/powerpoint/2010/main" Requires="p14">
      <p:transition spd="med" p14:dur="700" advTm="6466">
        <p:fade/>
      </p:transition>
    </mc:Choice>
    <mc:Fallback>
      <p:transition spd="med" advTm="6466">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000" y="1600200"/>
            <a:ext cx="7631186" cy="4495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514504090"/>
      </p:ext>
    </p:extLst>
  </p:cSld>
  <p:clrMapOvr>
    <a:masterClrMapping/>
  </p:clrMapOvr>
  <mc:AlternateContent xmlns:mc="http://schemas.openxmlformats.org/markup-compatibility/2006">
    <mc:Choice xmlns:p14="http://schemas.microsoft.com/office/powerpoint/2010/main" Requires="p14">
      <p:transition spd="slow" p14:dur="4400" advTm="11117">
        <p14:honeycomb/>
      </p:transition>
    </mc:Choice>
    <mc:Fallback>
      <p:transition spd="slow" advTm="11117">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buNone/>
            </a:pPr>
            <a:endParaRPr lang="en-US" dirty="0"/>
          </a:p>
          <a:p>
            <a:r>
              <a:rPr lang="en-US" b="1" dirty="0"/>
              <a:t>Full-time commitment:</a:t>
            </a:r>
            <a:r>
              <a:rPr lang="en-US" dirty="0"/>
              <a:t> </a:t>
            </a:r>
            <a:r>
              <a:rPr lang="en-US" dirty="0" smtClean="0"/>
              <a:t>They </a:t>
            </a:r>
            <a:r>
              <a:rPr lang="en-US" dirty="0"/>
              <a:t>are employees who devote all their time and attention to the company's affairs. </a:t>
            </a:r>
          </a:p>
          <a:p>
            <a:r>
              <a:rPr lang="en-US" b="1" dirty="0"/>
              <a:t>Remuneration:</a:t>
            </a:r>
            <a:r>
              <a:rPr lang="en-US" dirty="0"/>
              <a:t> </a:t>
            </a:r>
            <a:r>
              <a:rPr lang="en-US" dirty="0" smtClean="0"/>
              <a:t>They </a:t>
            </a:r>
            <a:r>
              <a:rPr lang="en-US" dirty="0"/>
              <a:t>receive a salary and other benefits, such as bonuses or stock options. </a:t>
            </a:r>
          </a:p>
          <a:p>
            <a:r>
              <a:rPr lang="en-US" b="1" dirty="0"/>
              <a:t>Management role:</a:t>
            </a:r>
            <a:r>
              <a:rPr lang="en-US" dirty="0"/>
              <a:t> </a:t>
            </a:r>
            <a:r>
              <a:rPr lang="en-US" dirty="0" smtClean="0"/>
              <a:t>They </a:t>
            </a:r>
            <a:r>
              <a:rPr lang="en-US" dirty="0"/>
              <a:t>are actively involved in the daily operations and management of the company. </a:t>
            </a:r>
          </a:p>
          <a:p>
            <a:r>
              <a:rPr lang="en-US" b="1" dirty="0"/>
              <a:t>Decision-making:</a:t>
            </a:r>
            <a:r>
              <a:rPr lang="en-US" dirty="0"/>
              <a:t> </a:t>
            </a:r>
            <a:r>
              <a:rPr lang="en-US" dirty="0" smtClean="0"/>
              <a:t>They </a:t>
            </a:r>
            <a:r>
              <a:rPr lang="en-US" dirty="0"/>
              <a:t>hold significant decision-making authority, unlike a regular or independent director. </a:t>
            </a:r>
          </a:p>
          <a:p>
            <a:r>
              <a:rPr lang="en-US" b="1" dirty="0"/>
              <a:t>Employee status:</a:t>
            </a:r>
            <a:r>
              <a:rPr lang="en-US" dirty="0"/>
              <a:t> </a:t>
            </a:r>
            <a:r>
              <a:rPr lang="en-US" dirty="0" smtClean="0"/>
              <a:t>A </a:t>
            </a:r>
            <a:r>
              <a:rPr lang="en-US" dirty="0"/>
              <a:t>full-time employee appointed as a director automatically becomes a whole-time director. </a:t>
            </a:r>
          </a:p>
          <a:p>
            <a:r>
              <a:rPr lang="en-US" b="1" dirty="0"/>
              <a:t>Key Managerial Personnel (KMP):</a:t>
            </a:r>
            <a:r>
              <a:rPr lang="en-US" dirty="0"/>
              <a:t> </a:t>
            </a:r>
            <a:r>
              <a:rPr lang="en-US" dirty="0" smtClean="0"/>
              <a:t>Under </a:t>
            </a:r>
            <a:r>
              <a:rPr lang="en-US" dirty="0"/>
              <a:t>laws like the Companies Act, 2013, a whole-time director is considered a Key Managerial Personnel. </a:t>
            </a:r>
          </a:p>
          <a:p>
            <a:r>
              <a:rPr lang="en-US" b="1" dirty="0"/>
              <a:t>Appointment:</a:t>
            </a:r>
            <a:r>
              <a:rPr lang="en-US" dirty="0"/>
              <a:t> </a:t>
            </a:r>
            <a:r>
              <a:rPr lang="en-US" dirty="0" smtClean="0"/>
              <a:t>They </a:t>
            </a:r>
            <a:r>
              <a:rPr lang="en-US" dirty="0"/>
              <a:t>are appointed by the board of directors and must be a director of the company before taking on the whole-time director role. </a:t>
            </a:r>
          </a:p>
          <a:p>
            <a:r>
              <a:rPr lang="en-US" b="1" dirty="0"/>
              <a:t>Term:</a:t>
            </a:r>
            <a:r>
              <a:rPr lang="en-US" dirty="0"/>
              <a:t> </a:t>
            </a:r>
            <a:r>
              <a:rPr lang="en-US" dirty="0" smtClean="0"/>
              <a:t>The </a:t>
            </a:r>
            <a:r>
              <a:rPr lang="en-US" dirty="0"/>
              <a:t>term for their appointment is typically for a maximum of five years at a time. </a:t>
            </a:r>
          </a:p>
          <a:p>
            <a:endParaRPr lang="en-IN" dirty="0"/>
          </a:p>
        </p:txBody>
      </p:sp>
      <p:sp>
        <p:nvSpPr>
          <p:cNvPr id="2" name="Title 1"/>
          <p:cNvSpPr>
            <a:spLocks noGrp="1"/>
          </p:cNvSpPr>
          <p:nvPr>
            <p:ph type="title"/>
          </p:nvPr>
        </p:nvSpPr>
        <p:spPr/>
        <p:txBody>
          <a:bodyPr>
            <a:normAutofit fontScale="90000"/>
          </a:bodyPr>
          <a:lstStyle/>
          <a:p>
            <a:r>
              <a:rPr lang="en-US" dirty="0" smtClean="0"/>
              <a:t>Key Aspect of </a:t>
            </a:r>
            <a:r>
              <a:rPr lang="en-US" dirty="0" err="1" smtClean="0"/>
              <a:t>Wholetime</a:t>
            </a:r>
            <a:r>
              <a:rPr lang="en-US" dirty="0" smtClean="0"/>
              <a:t> Director </a:t>
            </a:r>
            <a:endParaRPr lang="en-IN" dirty="0"/>
          </a:p>
        </p:txBody>
      </p:sp>
    </p:spTree>
    <p:extLst>
      <p:ext uri="{BB962C8B-B14F-4D97-AF65-F5344CB8AC3E}">
        <p14:creationId xmlns:p14="http://schemas.microsoft.com/office/powerpoint/2010/main" val="2733513887"/>
      </p:ext>
    </p:extLst>
  </p:cSld>
  <p:clrMapOvr>
    <a:masterClrMapping/>
  </p:clrMapOvr>
  <mc:AlternateContent xmlns:mc="http://schemas.openxmlformats.org/markup-compatibility/2006">
    <mc:Choice xmlns:p14="http://schemas.microsoft.com/office/powerpoint/2010/main" Requires="p14">
      <p:transition spd="slow" p14:dur="1400" advTm="9839">
        <p14:ripple/>
      </p:transition>
    </mc:Choice>
    <mc:Fallback>
      <p:transition spd="slow" advTm="9839">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37092561"/>
              </p:ext>
            </p:extLst>
          </p:nvPr>
        </p:nvGraphicFramePr>
        <p:xfrm>
          <a:off x="1183341" y="1387737"/>
          <a:ext cx="6777318" cy="1731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1371600" y="3767862"/>
          <a:ext cx="6400800" cy="175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64874243"/>
      </p:ext>
    </p:extLst>
  </p:cSld>
  <p:clrMapOvr>
    <a:masterClrMapping/>
  </p:clrMapOvr>
  <mc:AlternateContent xmlns:mc="http://schemas.openxmlformats.org/markup-compatibility/2006">
    <mc:Choice xmlns:p14="http://schemas.microsoft.com/office/powerpoint/2010/main" Requires="p14">
      <p:transition spd="slow" p14:dur="800" advTm="4133">
        <p14:flythrough/>
      </p:transition>
    </mc:Choice>
    <mc:Fallback>
      <p:transition spd="slow" advTm="4133">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43250" y="3498850"/>
            <a:ext cx="2857500"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N"/>
          </a:p>
        </p:txBody>
      </p:sp>
      <p:pic>
        <p:nvPicPr>
          <p:cNvPr id="1029" name="Picture 5" descr="C:\Users\MacBook Pro\OneDrive\Pictures\a conceptual illus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5800"/>
            <a:ext cx="67818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131"/>
      </p:ext>
    </p:extLst>
  </p:cSld>
  <p:clrMapOvr>
    <a:masterClrMapping/>
  </p:clrMapOvr>
  <mc:AlternateContent xmlns:mc="http://schemas.openxmlformats.org/markup-compatibility/2006">
    <mc:Choice xmlns:p14="http://schemas.microsoft.com/office/powerpoint/2010/main" Requires="p14">
      <p:transition spd="slow" p14:dur="4000" advTm="3582">
        <p14:vortex dir="r"/>
      </p:transition>
    </mc:Choice>
    <mc:Fallback>
      <p:transition spd="slow" advTm="3582">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fontScale="92500"/>
          </a:bodyPr>
          <a:lstStyle/>
          <a:p>
            <a:r>
              <a:rPr lang="en-US" dirty="0"/>
              <a:t>Directors are vital to a company's governance, legally responsible for guiding its strategic direction and protecting stakeholder interests with a duty of care, skill, and diligence. Their role is complex, as they act as agents, fiduciaries, and stewards of the company's assets, and must act in good faith to ensure the company's long-term success. A key conclusion is that while directors have substantial power, their authority is balanced by a wide range of legal obligations and potential penalties for negligence or misconduct, emphasizing the importance of ethical and compliant leadership</a:t>
            </a:r>
            <a:endParaRPr lang="en-IN" dirty="0"/>
          </a:p>
        </p:txBody>
      </p:sp>
      <p:sp>
        <p:nvSpPr>
          <p:cNvPr id="2" name="Title 1"/>
          <p:cNvSpPr>
            <a:spLocks noGrp="1"/>
          </p:cNvSpPr>
          <p:nvPr>
            <p:ph type="title"/>
          </p:nvPr>
        </p:nvSpPr>
        <p:spPr/>
        <p:txBody>
          <a:bodyPr>
            <a:normAutofit fontScale="90000"/>
          </a:bodyPr>
          <a:lstStyle/>
          <a:p>
            <a:r>
              <a:rPr lang="en-US" dirty="0" smtClean="0"/>
              <a:t>Conclusion</a:t>
            </a:r>
            <a:br>
              <a:rPr lang="en-US" dirty="0" smtClean="0"/>
            </a:br>
            <a:endParaRPr lang="en-IN" dirty="0"/>
          </a:p>
        </p:txBody>
      </p:sp>
    </p:spTree>
    <p:extLst>
      <p:ext uri="{BB962C8B-B14F-4D97-AF65-F5344CB8AC3E}">
        <p14:creationId xmlns:p14="http://schemas.microsoft.com/office/powerpoint/2010/main" val="139828473"/>
      </p:ext>
    </p:extLst>
  </p:cSld>
  <p:clrMapOvr>
    <a:masterClrMapping/>
  </p:clrMapOvr>
  <mc:AlternateContent xmlns:mc="http://schemas.openxmlformats.org/markup-compatibility/2006">
    <mc:Choice xmlns:p14="http://schemas.microsoft.com/office/powerpoint/2010/main" Requires="p14">
      <p:transition spd="slow" p14:dur="1400" advTm="9598">
        <p14:ripple/>
      </p:transition>
    </mc:Choice>
    <mc:Fallback>
      <p:transition spd="slow" advTm="9598">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658099" cy="510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322267"/>
      </p:ext>
    </p:extLst>
  </p:cSld>
  <p:clrMapOvr>
    <a:masterClrMapping/>
  </p:clrMapOvr>
  <mc:AlternateContent xmlns:mc="http://schemas.openxmlformats.org/markup-compatibility/2006">
    <mc:Choice xmlns:p14="http://schemas.microsoft.com/office/powerpoint/2010/main" Requires="p14">
      <p:transition spd="slow" p14:dur="1200" advTm="3735">
        <p14:flip dir="r"/>
      </p:transition>
    </mc:Choice>
    <mc:Fallback>
      <p:transition spd="slow" advTm="3735">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63303" y="2247900"/>
            <a:ext cx="5817394"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14858"/>
      </p:ext>
    </p:extLst>
  </p:cSld>
  <p:clrMapOvr>
    <a:masterClrMapping/>
  </p:clrMapOvr>
  <mc:AlternateContent xmlns:mc="http://schemas.openxmlformats.org/markup-compatibility/2006">
    <mc:Choice xmlns:p14="http://schemas.microsoft.com/office/powerpoint/2010/main" Requires="p14">
      <p:transition spd="slow" p14:dur="2000" advTm="3882"/>
    </mc:Choice>
    <mc:Fallback>
      <p:transition spd="slow" advTm="388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25477646"/>
              </p:ext>
            </p:extLst>
          </p:nvPr>
        </p:nvGraphicFramePr>
        <p:xfrm>
          <a:off x="698500" y="2247900"/>
          <a:ext cx="774700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t>Group </a:t>
            </a:r>
            <a:r>
              <a:rPr lang="en-US" dirty="0" smtClean="0"/>
              <a:t>name</a:t>
            </a:r>
            <a:endParaRPr lang="en-IN" dirty="0"/>
          </a:p>
        </p:txBody>
      </p:sp>
    </p:spTree>
    <p:extLst>
      <p:ext uri="{BB962C8B-B14F-4D97-AF65-F5344CB8AC3E}">
        <p14:creationId xmlns:p14="http://schemas.microsoft.com/office/powerpoint/2010/main" val="2691054814"/>
      </p:ext>
    </p:extLst>
  </p:cSld>
  <p:clrMapOvr>
    <a:masterClrMapping/>
  </p:clrMapOvr>
  <mc:AlternateContent xmlns:mc="http://schemas.openxmlformats.org/markup-compatibility/2006">
    <mc:Choice xmlns:p14="http://schemas.microsoft.com/office/powerpoint/2010/main" Requires="p14">
      <p:transition spd="slow" p14:dur="1200" advTm="5081">
        <p14:flip dir="r"/>
      </p:transition>
    </mc:Choice>
    <mc:Fallback>
      <p:transition spd="slow" advTm="5081">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sp>
        <p:nvSpPr>
          <p:cNvPr id="2" name="Title 1"/>
          <p:cNvSpPr>
            <a:spLocks noGrp="1"/>
          </p:cNvSpPr>
          <p:nvPr>
            <p:ph type="title"/>
          </p:nvPr>
        </p:nvSpPr>
        <p:spPr/>
        <p:txBody>
          <a:bodyPr/>
          <a:lstStyle/>
          <a:p>
            <a:endParaRPr lang="en-IN"/>
          </a:p>
        </p:txBody>
      </p:sp>
      <p:pic>
        <p:nvPicPr>
          <p:cNvPr id="1026" name="Picture 2" descr="Removal of director under Companies Act, 2013 - iPlea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4762500"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369"/>
      </p:ext>
    </p:extLst>
  </p:cSld>
  <p:clrMapOvr>
    <a:masterClrMapping/>
  </p:clrMapOvr>
  <mc:AlternateContent xmlns:mc="http://schemas.openxmlformats.org/markup-compatibility/2006">
    <mc:Choice xmlns:p14="http://schemas.microsoft.com/office/powerpoint/2010/main" Requires="p14">
      <p:transition spd="slow" p14:dur="3900" advTm="3329">
        <p14:glitter pattern="hexagon"/>
      </p:transition>
    </mc:Choice>
    <mc:Fallback>
      <p:transition spd="slow" advTm="3329">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dirty="0" smtClean="0"/>
              <a:t>A </a:t>
            </a:r>
            <a:r>
              <a:rPr lang="en-US" dirty="0"/>
              <a:t>director is a person elected or appointed by the shareholders to control, manage, and direct the company's affairs and policies. Directors, as a collective body known as the Board of Directors, act as trustees of the company's property and money, holding fiduciary duties to act in the best interests of the company and its shareholders. They make high-level decisions on strategy, finances, and management, ensuring compliance with laws and regulations</a:t>
            </a:r>
            <a:endParaRPr lang="en-IN" dirty="0"/>
          </a:p>
          <a:p>
            <a:endParaRPr lang="en-IN" dirty="0"/>
          </a:p>
        </p:txBody>
      </p:sp>
      <p:sp>
        <p:nvSpPr>
          <p:cNvPr id="3" name="Title 2"/>
          <p:cNvSpPr>
            <a:spLocks noGrp="1"/>
          </p:cNvSpPr>
          <p:nvPr>
            <p:ph type="title"/>
          </p:nvPr>
        </p:nvSpPr>
        <p:spPr/>
        <p:txBody>
          <a:bodyPr/>
          <a:lstStyle/>
          <a:p>
            <a:r>
              <a:rPr lang="en-US" dirty="0" smtClean="0"/>
              <a:t>Director Meaning </a:t>
            </a:r>
            <a:endParaRPr lang="en-IN" dirty="0"/>
          </a:p>
        </p:txBody>
      </p:sp>
    </p:spTree>
    <p:extLst>
      <p:ext uri="{BB962C8B-B14F-4D97-AF65-F5344CB8AC3E}">
        <p14:creationId xmlns:p14="http://schemas.microsoft.com/office/powerpoint/2010/main" val="2940424115"/>
      </p:ext>
    </p:extLst>
  </p:cSld>
  <p:clrMapOvr>
    <a:masterClrMapping/>
  </p:clrMapOvr>
  <mc:AlternateContent xmlns:mc="http://schemas.openxmlformats.org/markup-compatibility/2006">
    <mc:Choice xmlns:p14="http://schemas.microsoft.com/office/powerpoint/2010/main" Requires="p14">
      <p:transition spd="slow" p14:dur="2000" advTm="5487">
        <p14:prism isContent="1"/>
      </p:transition>
    </mc:Choice>
    <mc:Fallback>
      <p:transition spd="slow" advTm="5487">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990600"/>
            <a:ext cx="7474744" cy="4983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619606"/>
      </p:ext>
    </p:extLst>
  </p:cSld>
  <p:clrMapOvr>
    <a:masterClrMapping/>
  </p:clrMapOvr>
  <mc:AlternateContent xmlns:mc="http://schemas.openxmlformats.org/markup-compatibility/2006">
    <mc:Choice xmlns:p14="http://schemas.microsoft.com/office/powerpoint/2010/main" Requires="p14">
      <p:transition spd="slow" p14:dur="1400" advTm="1083">
        <p14:ripple/>
      </p:transition>
    </mc:Choice>
    <mc:Fallback>
      <p:transition spd="slow" advTm="108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4525963"/>
          </a:xfrm>
          <a:solidFill>
            <a:schemeClr val="bg1"/>
          </a:solidFill>
          <a:ln>
            <a:solidFill>
              <a:schemeClr val="accent1"/>
            </a:solidFill>
          </a:ln>
        </p:spPr>
        <p:txBody>
          <a:bodyPr>
            <a:normAutofit/>
          </a:bodyPr>
          <a:lstStyle/>
          <a:p>
            <a:r>
              <a:rPr lang="en-US" dirty="0"/>
              <a:t>The appointment of a director involves obtaining a Director Identification Number (DIN) and Digital Signature Certificate (DSC) for the proposed director, securing their consent and disclosures (Form DIR-2), and passing a resolution at a board or general meeting. Finally, the company must file the appointment details with the </a:t>
            </a:r>
            <a:r>
              <a:rPr lang="en-US" dirty="0" smtClean="0"/>
              <a:t>Registrar of </a:t>
            </a:r>
            <a:r>
              <a:rPr lang="en-US" dirty="0"/>
              <a:t>Companies (</a:t>
            </a:r>
            <a:r>
              <a:rPr lang="en-US" dirty="0" smtClean="0"/>
              <a:t>ROC)</a:t>
            </a:r>
            <a:r>
              <a:rPr lang="en-US" dirty="0"/>
              <a:t> </a:t>
            </a:r>
            <a:r>
              <a:rPr lang="en-US" dirty="0" smtClean="0"/>
              <a:t>.using</a:t>
            </a:r>
            <a:r>
              <a:rPr lang="en-US" dirty="0"/>
              <a:t> Form </a:t>
            </a:r>
            <a:r>
              <a:rPr lang="en-US" dirty="0" smtClean="0"/>
              <a:t>DIR-12</a:t>
            </a:r>
            <a:r>
              <a:rPr lang="en-US" dirty="0"/>
              <a:t> within 30 days.  </a:t>
            </a:r>
            <a:endParaRPr lang="en-IN" dirty="0"/>
          </a:p>
        </p:txBody>
      </p:sp>
      <p:sp>
        <p:nvSpPr>
          <p:cNvPr id="2" name="Title 1"/>
          <p:cNvSpPr>
            <a:spLocks noGrp="1"/>
          </p:cNvSpPr>
          <p:nvPr>
            <p:ph type="title"/>
          </p:nvPr>
        </p:nvSpPr>
        <p:spPr/>
        <p:txBody>
          <a:bodyPr>
            <a:normAutofit/>
          </a:bodyPr>
          <a:lstStyle/>
          <a:p>
            <a:r>
              <a:rPr lang="en-US" dirty="0" smtClean="0"/>
              <a:t>Appointment of Director</a:t>
            </a:r>
            <a:endParaRPr lang="en-IN" dirty="0"/>
          </a:p>
        </p:txBody>
      </p:sp>
    </p:spTree>
    <p:extLst>
      <p:ext uri="{BB962C8B-B14F-4D97-AF65-F5344CB8AC3E}">
        <p14:creationId xmlns:p14="http://schemas.microsoft.com/office/powerpoint/2010/main" val="492400596"/>
      </p:ext>
    </p:extLst>
  </p:cSld>
  <p:clrMapOvr>
    <a:masterClrMapping/>
  </p:clrMapOvr>
  <mc:AlternateContent xmlns:mc="http://schemas.openxmlformats.org/markup-compatibility/2006">
    <mc:Choice xmlns:p14="http://schemas.microsoft.com/office/powerpoint/2010/main" Requires="p14">
      <p:transition spd="slow" p14:dur="1500" advTm="5448">
        <p14:window dir="vert"/>
      </p:transition>
    </mc:Choice>
    <mc:Fallback>
      <p:transition spd="slow" advTm="5448">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329</TotalTime>
  <Words>221</Words>
  <Application>Microsoft Office PowerPoint</Application>
  <PresentationFormat>On-screen Show (4:3)</PresentationFormat>
  <Paragraphs>90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Hardcover</vt:lpstr>
      <vt:lpstr>PowerPoint Presentation</vt:lpstr>
      <vt:lpstr>PowerPoint Presentation</vt:lpstr>
      <vt:lpstr>PowerPoint Presentation</vt:lpstr>
      <vt:lpstr>PowerPoint Presentation</vt:lpstr>
      <vt:lpstr>Group name</vt:lpstr>
      <vt:lpstr>PowerPoint Presentation</vt:lpstr>
      <vt:lpstr>Director Meaning </vt:lpstr>
      <vt:lpstr>PowerPoint Presentation</vt:lpstr>
      <vt:lpstr>Appointment of Director</vt:lpstr>
      <vt:lpstr>Pre Appointment requirement</vt:lpstr>
      <vt:lpstr>Company Procedure</vt:lpstr>
      <vt:lpstr>Post Appointment filing</vt:lpstr>
      <vt:lpstr>PowerPoint Presentation</vt:lpstr>
      <vt:lpstr>Director Remunaration</vt:lpstr>
      <vt:lpstr>Remuneration of Directors</vt:lpstr>
      <vt:lpstr>Duties of Directors</vt:lpstr>
      <vt:lpstr>PowerPoint Presentation</vt:lpstr>
      <vt:lpstr>Managing Director</vt:lpstr>
      <vt:lpstr>PowerPoint Presentation</vt:lpstr>
      <vt:lpstr>Key Responsiblities Of Managing Director</vt:lpstr>
      <vt:lpstr>Key Role Of Managing Director</vt:lpstr>
      <vt:lpstr>PowerPoint Presentation</vt:lpstr>
      <vt:lpstr>Women Director</vt:lpstr>
      <vt:lpstr>Role of women director</vt:lpstr>
      <vt:lpstr>PowerPoint Presentation</vt:lpstr>
      <vt:lpstr>PowerPoint Presentation</vt:lpstr>
      <vt:lpstr>Wholetime Director</vt:lpstr>
      <vt:lpstr>PowerPoint Presentation</vt:lpstr>
      <vt:lpstr>Key Aspect of Wholetime Director </vt:lpstr>
      <vt:lpstr>PowerPoint Presentation</vt:lpstr>
      <vt:lpstr>Conclusion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 Pro</dc:creator>
  <cp:lastModifiedBy>MacBook Pro</cp:lastModifiedBy>
  <cp:revision>27</cp:revision>
  <dcterms:created xsi:type="dcterms:W3CDTF">2025-10-16T15:24:14Z</dcterms:created>
  <dcterms:modified xsi:type="dcterms:W3CDTF">2025-10-30T16:09:10Z</dcterms:modified>
</cp:coreProperties>
</file>